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DF262-ED36-4EDE-8CAC-2A14E2FD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9C2E71-F6DC-4BEF-8C1C-2AA413B6E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F0518-5849-40C7-9714-E3C16B31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DFA5F5-A4A9-43B3-97E6-21838BD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5F7C8E-42FC-4098-A6EB-358837A2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6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0F3A-B2D4-44D1-B486-9EAF716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E314C-C8CA-4F13-A51D-8965451C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CAA12-4E26-4B9A-8D0D-5D09AD8B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E1364-8DF7-4257-BF25-FC0A373C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B0B68-5FE7-46CE-BD61-E938F8D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79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B2B976-6842-4755-92A4-CDE5D553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887198-A8D0-4FA5-B105-C94234FE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71DD6-1E33-419B-A872-794F620D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707FA3-D995-4AC3-9840-2510B1A0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71690-B95E-4C95-AD40-5129967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80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8C233-E6DB-406C-A659-2E19AEF9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06203-E476-4EAF-A41D-5FD0B362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C57704-E510-4CAF-8E20-CF8BB5DE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CB5DA-553F-43D4-9DAA-17675B96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F4EC5-746C-4B34-81C2-4334F3D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6C638-837F-4950-9EFF-A9E9B6AB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12E589-442D-43E0-BA67-7E8E7EFD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D9DD2-B4B7-4594-B2A1-04268B29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4A2F0-B3B3-4941-85AB-F292935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A2BAD-8CA2-41BB-A35B-B5407D7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AC157-BC7C-4985-A4DC-0C66FF9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F23C3-11BE-4BE2-ADF4-1AA5EF6C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0E2ED-88D2-42FE-99A7-09793328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4127F1-D183-49A1-9BD0-B41AF6B2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DDFD2E-33F2-4687-860C-25A6E7D2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65D786-DA56-41E9-B66A-A8C4F24B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0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F48C2-CC6F-446F-BBE3-45EC1F17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06CC27-33D0-476A-A11B-015ED75B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571FF9-017E-40C2-9F96-06BF10E8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79AF27-17F5-48CD-A43D-D00F97DBB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D5C663-D7AA-4C0E-9E21-BA81977B1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1892C5-9B0F-4130-A9DA-CF56B5FA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3C0740-2FEB-466C-B617-28006648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DDBCFA-BC0D-4DF5-8DB8-3FF16BD4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6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B8B77-6638-4FF4-B213-4542ABF0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AF4224-C329-4DFD-AE6A-965B8D39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6472E-D5C6-43B1-BFC0-2F387BC7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2CDDF8-EAA0-40A4-A299-3DE33B30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9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AA7B53-73D9-4E55-83ED-F9D3FA5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D2A022-BF58-4634-9125-F7D94187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E79B67-5575-4C1C-BAFB-5E443B37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71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32F6A-82AF-4EFC-AF5A-2BA89608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DBD46-5800-40D4-9BFC-DA8CB0F9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BBD70-53CB-4632-809B-58DA2E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B26A7-8385-496E-9591-6A5D017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7A474-9523-4334-919D-B9BAD72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2A81C3-94B6-423F-BCC8-25A9FB4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31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EE1EB-31FC-4B49-87E5-80B2FEB9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63D211-2D2C-4968-9C73-CCCF70D9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15BA98-692C-460F-89F7-66DABAE6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EB22B-5D26-42B0-9B7A-D4168627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7A34A1-BFCD-4E0A-8718-C9F44380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521CE-9256-4E48-A22F-0D2D8900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6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96D238-161C-4611-BE7D-2B84C90A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4E7970-328B-4216-847C-28F827B2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5BF28-FCDF-4336-BF59-9B8E8D586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D538-83B6-4A52-B42B-7F0FC388D698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C4EE4-CE41-4027-B669-FFE98A6A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7C6370-5867-4C1F-8039-60159D58B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2473-C5B6-4DA7-A5C0-7A838AC15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598A2C-75AF-400D-8BD7-FEFC8C14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2" y="1854340"/>
            <a:ext cx="5350683" cy="31493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39BA9C-8DE7-439F-A682-2E1610C3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96" y="1854340"/>
            <a:ext cx="5549919" cy="31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98028F-CD1C-4B35-948B-351EC4E4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37" y="0"/>
            <a:ext cx="3937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2DA41E-CB90-417D-B32C-352187C0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87" y="2552109"/>
            <a:ext cx="5513384" cy="17537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C6F203-DE0A-4CD5-8F40-DC669283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87" y="1772080"/>
            <a:ext cx="5516389" cy="33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2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E21A79-E30E-47A6-930F-12E3D509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61" y="190980"/>
            <a:ext cx="5000625" cy="2600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6815DC-D9B6-4D61-BC4E-140C47437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4" y="3083756"/>
            <a:ext cx="7448958" cy="34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A4398A-E42D-4BDE-9657-52C73A1E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36" y="177392"/>
            <a:ext cx="3862126" cy="3325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C733B1-3DB9-4D80-8E21-C8CE07DB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55" y="3649212"/>
            <a:ext cx="9328011" cy="29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2587A1-1181-4D29-B6E9-2BE62240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45" y="184077"/>
            <a:ext cx="4642303" cy="31744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0A50A1-54BD-4211-AE61-8FA0B33D0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86" y="3590488"/>
            <a:ext cx="8407620" cy="29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uer</dc:creator>
  <cp:lastModifiedBy>uer</cp:lastModifiedBy>
  <cp:revision>5</cp:revision>
  <dcterms:created xsi:type="dcterms:W3CDTF">2024-03-04T06:22:30Z</dcterms:created>
  <dcterms:modified xsi:type="dcterms:W3CDTF">2024-03-04T07:27:15Z</dcterms:modified>
</cp:coreProperties>
</file>