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2"/>
  </p:normalViewPr>
  <p:slideViewPr>
    <p:cSldViewPr snapToGrid="0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7B31B-C2BD-BB68-16CF-B796AB1E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CD6034-9532-1B74-6545-475CDB40F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539A7-ABE1-7A36-90F9-0137D818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7495B-C86A-8B9D-129A-EDBE65A7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760BD-A78F-F0EC-DC3A-A2A48BD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69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1F901-46AD-04A6-D2A1-A5E14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85FA34-1D8B-E01A-DC87-8078F7A18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91590-C383-1A4B-9138-88B94CAB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F993A-93DC-4687-3F6B-C3EF12D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7868E-B4D6-5CB4-4547-D807B17E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6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C22B0-7F1D-4BD1-7888-E5E701093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00C905-84D5-2843-CC3B-5CB5449F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E394-234C-A5AE-35C0-830CDE03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F9FA2-D1A3-29EF-6FB9-9780F4E1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E0A0E-BDA3-ED44-CAC2-6B3FA8B4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78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3EAA-7D34-D2E4-F03C-EFC228BC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B03E9-1480-4526-E17B-A3E36DDB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7A9EC-29E4-49D4-D89E-370C5F7F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01496-0FFF-8376-1595-0F0857CD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C1741-2BC2-6FB1-717F-CF50BFF9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3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6672F-58EB-5FA1-309D-14EB571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883D6-09F5-2FE9-6E12-B06DCD0C6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1FA03-858D-51B5-7355-B3E75167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8A9F1-AE48-E25A-EFE0-8EA3F4FF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AF254-9934-D40E-653F-F58A3657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26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808EF-A0FB-ED28-61AB-1A4F8A35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8DA3E-1448-683A-12EE-962AA2C58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1BEA6-43B0-2228-0A5B-BB1AA333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449CA-52E4-39FB-8E3C-DD300493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FDADD-24D3-C8D6-005B-80DB9506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D1E75-CE90-7B0C-FF97-5A26E2E0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10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C8C50-EBA1-C607-7477-B27F6975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90DBC-6723-CBA8-5E48-DFC726BF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BD977-81A8-6C0F-D4C9-5E2A6E98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6B8156-90E8-D95A-6B67-57C40E81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8426D9-4F20-6CBC-71EE-B3ED3CBD0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42E8F3-40EB-822E-6038-FB1F9A5C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38823C-760C-EC32-8B94-54645B11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3D29A-5382-834E-B280-516B81D9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72E9D-CF3F-1FDC-6D06-875C37E1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1C22C7-4C87-B9E1-B8FD-928CF88C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7D858D-D286-6614-5E5F-B7D3BB10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21FA9-9D15-C753-C6CA-09C99382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5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C1522-C580-BB2E-91A3-18ACDF85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474AFA-F8AD-CE31-8A9F-EF927A6C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550B2-4445-08B2-BDFD-D2BFCFAF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96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0D78-960E-32FA-EB1B-93E78144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4B550-B7B9-0654-2045-BF215611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BA8A73-B305-EC8C-7643-2B46C44A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CDE9A-FCBA-4137-016B-C2D5953B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AD9DD-9834-E4C3-455F-99FE4DF5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848C3-45FF-B863-BCCE-96633208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42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10383-6571-FEF2-FD35-A97B9A46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68FF2C-FD77-472E-DBC1-A68FF5AC9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93E71-61CB-1D70-7ADF-A65549A65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1420D-0B50-1464-F54A-3A4A5464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1E95B-B022-34B5-31DD-A22B2BAB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A8B69-86DA-F4E9-B521-E97E8122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1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71BA0B-2466-9878-D97D-CD27DCBA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88D2D-4F9E-C48D-4516-E8FFF2DDC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2B8D6-81B8-6595-90D5-ECE7B6DEE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CF09-5780-9E47-9461-EED24FC1C7C6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B85F6-E427-A632-5AF7-84C69507F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6E861-8346-7094-09AE-EA9363067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BD81-CAAA-CA4D-A211-4846AE816C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03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844C25-EA1C-927E-F70D-CCBBBC9B1B4B}"/>
              </a:ext>
            </a:extLst>
          </p:cNvPr>
          <p:cNvSpPr txBox="1"/>
          <p:nvPr/>
        </p:nvSpPr>
        <p:spPr>
          <a:xfrm>
            <a:off x="532435" y="428263"/>
            <a:ext cx="50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effectLst/>
                <a:latin typeface="Helvetica Neue" panose="02000503000000020004" pitchFamily="2" charset="0"/>
              </a:rPr>
              <a:t>2022-11-13_</a:t>
            </a:r>
            <a:r>
              <a:rPr lang="zh-CN" altLang="en-US" b="0" i="0" u="none" strike="noStrike" dirty="0">
                <a:effectLst/>
                <a:latin typeface="Helvetica Neue" panose="02000503000000020004" pitchFamily="2" charset="0"/>
              </a:rPr>
              <a:t>哈希表开散列哈希桶实现等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9097D1-EBC6-3A20-4436-3EE56338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8" y="1019303"/>
            <a:ext cx="7772400" cy="3430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738968-C895-1A55-6582-FE0307F49CA3}"/>
              </a:ext>
            </a:extLst>
          </p:cNvPr>
          <p:cNvSpPr txBox="1"/>
          <p:nvPr/>
        </p:nvSpPr>
        <p:spPr>
          <a:xfrm>
            <a:off x="648183" y="4346885"/>
            <a:ext cx="650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哈希冲突是无法避免的</a:t>
            </a:r>
            <a:endParaRPr kumimoji="1" lang="en-US" altLang="zh-CN" sz="2400" dirty="0"/>
          </a:p>
          <a:p>
            <a:r>
              <a:rPr lang="en-US" altLang="zh-CN" sz="2400" dirty="0">
                <a:latin typeface="Helvetica Neue" panose="02000503000000020004" pitchFamily="2" charset="0"/>
              </a:rPr>
              <a:t>2.</a:t>
            </a:r>
            <a:r>
              <a:rPr lang="zh-CN" altLang="en-US" sz="2400" dirty="0">
                <a:latin typeface="Helvetica Neue" panose="02000503000000020004" pitchFamily="2" charset="0"/>
              </a:rPr>
              <a:t> </a:t>
            </a:r>
            <a:r>
              <a:rPr lang="zh-CN" altLang="en-US" sz="2400" i="0" u="none" strike="noStrike" dirty="0">
                <a:effectLst/>
                <a:latin typeface="Helvetica Neue" panose="02000503000000020004" pitchFamily="2" charset="0"/>
              </a:rPr>
              <a:t>采用位图标记字符串时，必须先将字符串转化为整形的数字，找到位图中对应的比特 位，但是在字符串转    整形的过程中，可能会出现不同字符串转化为同一个整形数字，即冲 突，因此一般不会直接用位图处理字符串</a:t>
            </a:r>
            <a:r>
              <a:rPr lang="zh-CN" altLang="en-US" sz="2400" i="0" u="none" strike="noStrike" dirty="0">
                <a:solidFill>
                  <a:srgbClr val="314255"/>
                </a:solidFill>
                <a:effectLst/>
                <a:latin typeface="Helvetica Neue" panose="02000503000000020004" pitchFamily="2" charset="0"/>
              </a:rPr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534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4846CC-AC30-4C6F-C48D-E7F115EC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0" y="337239"/>
            <a:ext cx="7772400" cy="38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74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4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48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85</Words>
  <Application>Microsoft Macintosh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Helvetica Neue</vt:lpstr>
      <vt:lpstr>Office 主题 2013 - 2022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qffu</dc:creator>
  <cp:lastModifiedBy>qffu</cp:lastModifiedBy>
  <cp:revision>1</cp:revision>
  <dcterms:created xsi:type="dcterms:W3CDTF">2023-01-25T11:54:45Z</dcterms:created>
  <dcterms:modified xsi:type="dcterms:W3CDTF">2023-01-25T11:58:51Z</dcterms:modified>
</cp:coreProperties>
</file>