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72DB-17CD-63AC-47B6-FD6BBA03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A5776-32C0-A110-4816-9C10CFDBB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0216-64F5-107F-B519-00D45AB9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2EDC-B829-2ACD-0A36-00B0B2F7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254B-00E3-C48E-9FC6-2E4CB68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15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37AF-97B4-546A-9C90-8C6EBC47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AD49D-5028-E28F-C462-80C71A43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91DF-3A5F-C359-0683-AF2CFC9F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AECE-8E45-BE7A-85C3-F331096D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DAB3F-A78F-E0EE-DDDD-E9D7A79E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13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97BE8-1E83-3E82-75E2-1C3EB154B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7254-CCC2-E049-6922-7E9E963CF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2FEC-7F85-3856-3A0E-5FCC2F0E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0B414-9BDB-8626-0711-AC773744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34D1-4703-F2C8-9760-77803954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391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AAE7-F41B-219F-431E-62011B8C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4AD8-3F1B-CD07-78C4-E245FCBF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8BBAC-3D15-AB13-0599-84FC3AE6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FEF8-AA2E-F735-611D-D031B309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3DBD-D6F6-A0E5-B6D7-37185B39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64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8841-CE04-090D-59EE-90BABDF3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BFB8-E0A7-F3B9-04C2-F34889BD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FFDE-5D47-B2C6-2C78-3D47C392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D335-1674-E541-89A7-DC64B5D5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A2F44-4E93-3A7C-F3B0-2F0FC06C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2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675C-4C54-03E3-3859-8ED59DB3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CEF7-ECD4-1265-5676-C8FFE78D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5705B-92F8-7E49-B606-4BA4BBFC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7719-65AF-3B04-4DE5-3D52C9E8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62DE7-79DA-2200-2C95-78AC1D17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380BC-8180-2038-D422-6A99ADFA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0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ED2-88E2-BF73-2C98-15076070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9C0CA-B484-5DED-A728-43276E8C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C57DE-7EFC-911A-479A-7EAA481E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43505-3CC8-B555-0236-CD5482E26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4B586-FCFA-4F2D-8BE4-91C13D957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ACD28-06FA-0E47-76A2-5390FCC4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0839F-D2B2-05FF-6F8D-CFEC4A34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04C27-7BBE-8F44-6021-08D1117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777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37E8-6BB9-D05F-9A18-1A60E633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B04B-AD4E-71B0-8CCB-15DF85C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4F0AC-F00D-7E15-440A-E0DCB97F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96981-A5EA-05E6-2CE5-D02D402E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972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A353C-4932-7C94-B1F6-202369C8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6D062-F739-23B8-0064-950B49A7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B584-C276-5DC4-2A73-44EEF3CB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668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6A90-1ED3-861B-8007-7623807D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CD2C-2796-F92F-167E-B940F14F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8E7B-94BC-B4E1-8E50-B8C80199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6EE37-89C1-67D9-DD93-31CA2A5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29FB2-56AA-6028-F462-7DB8E09F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A4821-0F80-A7EC-413C-0C24AFDD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506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C7E2-94F9-C272-1836-3F7A6ABB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0557C-42DD-E615-2178-FF435E6D3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DF85-4834-542C-802A-DA701D97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E9A3-8CC7-9446-EA7F-5C745866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8430D-08FD-1949-EEC5-897DAAE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45DCF-7CCD-8194-60CF-AA18A176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70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70AFD-BC53-8B28-B14D-1E9D5338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AF411-1481-007D-647F-2592960E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7E80-FD67-ED0D-64B6-2B717A699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5927-D2AF-5F43-82DB-45D1D80D4BD1}" type="datetimeFigureOut">
              <a:rPr lang="en-CN" smtClean="0"/>
              <a:t>2023/7/7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0A10-0D28-54DA-56F5-A01E6D8C1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78E2-B9AA-9210-4B4F-693BC4099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FDF5-7CA2-2342-9119-1F64826EF9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559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ircle with a red line and blue dots&#10;&#10;Description automatically generated">
            <a:extLst>
              <a:ext uri="{FF2B5EF4-FFF2-40B4-BE49-F238E27FC236}">
                <a16:creationId xmlns:a16="http://schemas.microsoft.com/office/drawing/2014/main" id="{EF777E87-CD6A-06AC-249E-CD68177D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107008"/>
            <a:ext cx="3517119" cy="263783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screen&#10;&#10;Description automatically generated">
            <a:extLst>
              <a:ext uri="{FF2B5EF4-FFF2-40B4-BE49-F238E27FC236}">
                <a16:creationId xmlns:a16="http://schemas.microsoft.com/office/drawing/2014/main" id="{53F1D03D-FC75-A72B-18E4-3B408596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235945"/>
            <a:ext cx="3537345" cy="237996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ue and white hand gesture&#10;&#10;Description automatically generated">
            <a:extLst>
              <a:ext uri="{FF2B5EF4-FFF2-40B4-BE49-F238E27FC236}">
                <a16:creationId xmlns:a16="http://schemas.microsoft.com/office/drawing/2014/main" id="{9220DF9F-6F6F-88B1-0AE4-FC2210D15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214070"/>
            <a:ext cx="3517120" cy="242371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70FDFD-EF6B-6E05-0E46-7AEC0D6CA8FD}"/>
              </a:ext>
            </a:extLst>
          </p:cNvPr>
          <p:cNvSpPr/>
          <p:nvPr/>
        </p:nvSpPr>
        <p:spPr>
          <a:xfrm>
            <a:off x="559907" y="1417832"/>
            <a:ext cx="11265648" cy="4037746"/>
          </a:xfrm>
          <a:prstGeom prst="roundRect">
            <a:avLst>
              <a:gd name="adj" fmla="val 8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771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qffu</dc:creator>
  <cp:lastModifiedBy>qffu</cp:lastModifiedBy>
  <cp:revision>1</cp:revision>
  <dcterms:created xsi:type="dcterms:W3CDTF">2023-07-07T11:58:30Z</dcterms:created>
  <dcterms:modified xsi:type="dcterms:W3CDTF">2023-07-07T12:25:08Z</dcterms:modified>
</cp:coreProperties>
</file>