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576"/>
  </p:normalViewPr>
  <p:slideViewPr>
    <p:cSldViewPr snapToGrid="0">
      <p:cViewPr varScale="1">
        <p:scale>
          <a:sx n="90" d="100"/>
          <a:sy n="90" d="100"/>
        </p:scale>
        <p:origin x="2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EB2A1-2E13-785B-9A97-97A45F461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8A98A4-1405-C1DC-1B95-63E408C99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E97439-DA11-9026-8B6F-51D3F95B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50822F-DA32-5F2F-713A-3CC9AAFE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1222B-3034-C8D7-AC16-EC318A9D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24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6AD01D-0691-FC03-0C9E-1C7162C94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A1D5FF-FC12-562B-88A9-D2B6E2CD0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A52047-A4C0-004D-95E5-E432A697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183E7B-D442-0C81-764A-515D7340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8ED06F-562B-128F-5767-CD299BCB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493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68A788-BC7F-4BD2-B593-5ED566A56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207AB6-2F9A-7CA0-781F-E1EAD2F29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0C34B1-43D5-AEF1-F726-1C15BD63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5C4DA-A488-63CF-88CA-89FC7B07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D4E79E-CDD8-A7CA-86CC-9E336F933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722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44570-1B2B-A625-8EA8-76A5FE89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CF4AFF-D818-07A1-4131-178DDDEA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0371AE-0C28-45DC-3692-292B2243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A49EB-8D95-4286-1667-5FC8E070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8EF64-4CF2-2227-D449-87E90AA2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33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0D0DC-9CFF-6D25-8730-0127E2EC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CB460D-9B92-EB71-1AB8-93EFC49F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97BE7-D4C1-D5FD-95D6-F13ACDE5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1338FA-AB13-A82E-F5CB-5D2805C3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B32EA7-ADCE-0F04-9178-40D02665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6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0A80C-10E4-643D-A2A4-5220A711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A07E4-6EA0-FE83-0B41-CCAC2DF21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C8A17-4410-80B9-58BD-2A649ED89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34EBA1-CFDC-81FA-44BA-444D505B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0A7939-2EAB-1C5D-DE0E-A6645246B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D9A329-C92E-A5E1-87B4-5788702A4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60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DC688-2736-22C0-01B3-628D0C1B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5EA790-7F16-9CC7-6775-BBD67F4F7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BFF33D-A560-ADA0-26BD-20E771919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3FE995-9918-4776-7548-98377B541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24972C-DD96-7081-40EC-F1C743D6C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820293-47C2-0C7B-BB12-50F6E2F4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6844A3-860A-DD2C-1730-C0F02526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CC6E84-EC39-F586-A9B9-8E07CDDE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373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6D713-D17D-FB86-32C2-528269B6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092EED-B0FA-E053-D19F-222774B9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20D837-0557-B43E-5F3B-89B96B9B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3780E-9A12-D13D-72B8-F5317C7C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6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B2E235A-C3A7-EB74-8B9C-A8795C87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AB31254-38B2-2AE6-7FE0-CE8EDBAF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19857C-7AF9-0B9C-0EFE-C9D89997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71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9D9A1E-155A-2940-B3C9-4A5B9970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50889-DD0B-C1D0-FF86-38867F63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162BF2-FE48-44D8-A9EE-151085E69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FD517A-F814-01E3-F9B7-07BB86FA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71706A-7CE1-CA3A-B437-06E86571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7EAF629-31E5-6502-EBB5-AA1F88D0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8991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0CCAE-390F-90AF-4C19-D1FE5902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9739F06-E87B-4067-2345-2F11C6FD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7D6E90-0A34-27C7-F4A8-8940A62BC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0AF29-2441-796C-654F-E12FE84C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69FEC3-B0C5-6B4F-20AB-E82EB3B1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9E5AFB-CD03-436D-334D-1B30B156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552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78CF01-C98D-C7AB-E057-1EFA1A304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B3D67-B112-41CC-6164-44453341F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8A5FED-4D87-4F25-A6D5-DE34E3B5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1A113-37C9-2D49-B8DE-A26A3BD8F2F6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104B22-4B68-603C-884F-6D3E85E4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DBA273-A99D-DF08-9992-763EFB1F2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23B83-2EAD-004D-9D6F-297C8B1478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14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4A14CB-EC8F-250F-6578-FF3D2491E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Playlist </a:t>
            </a:r>
            <a:r>
              <a:rPr lang="fr-FR" dirty="0" err="1"/>
              <a:t>Generator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keywords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EFE6E80-9FC7-8FFC-7BE0-C2F343F5F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14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701E3-E646-B5CC-E54F-065828576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046142-4307-C6A7-8C61-C20EAEAB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Interested</a:t>
            </a:r>
            <a:r>
              <a:rPr lang="fr-FR" dirty="0"/>
              <a:t> in Machine Learning and AI </a:t>
            </a:r>
            <a:r>
              <a:rPr lang="fr-FR" dirty="0" err="1"/>
              <a:t>technology</a:t>
            </a:r>
            <a:endParaRPr lang="fr-FR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47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D9F07-D917-F41D-A67A-6BEC02FE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863B58-1AAC-BCB6-00C4-3DB57D935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Idea</a:t>
            </a:r>
            <a:r>
              <a:rPr lang="fr-FR" dirty="0"/>
              <a:t>: Type a </a:t>
            </a:r>
            <a:r>
              <a:rPr lang="fr-FR" dirty="0" err="1"/>
              <a:t>word</a:t>
            </a:r>
            <a:r>
              <a:rPr lang="fr-FR" dirty="0"/>
              <a:t> as an input</a:t>
            </a:r>
          </a:p>
          <a:p>
            <a:r>
              <a:rPr lang="fr-FR" dirty="0" err="1"/>
              <a:t>Recognizing</a:t>
            </a:r>
            <a:r>
              <a:rPr lang="fr-FR" dirty="0"/>
              <a:t> </a:t>
            </a:r>
            <a:r>
              <a:rPr lang="fr-FR" dirty="0" err="1"/>
              <a:t>songs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word</a:t>
            </a:r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input= Irish -&gt; output=Fields of </a:t>
            </a:r>
            <a:r>
              <a:rPr lang="fr-FR" dirty="0" err="1"/>
              <a:t>atheary</a:t>
            </a:r>
            <a:endParaRPr lang="fr-FR" dirty="0"/>
          </a:p>
          <a:p>
            <a:pPr lvl="1"/>
            <a:r>
              <a:rPr lang="fr-FR" dirty="0"/>
              <a:t>Input=Green -&gt; output=Fields of </a:t>
            </a:r>
            <a:r>
              <a:rPr lang="fr-FR" dirty="0" err="1"/>
              <a:t>atheary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Different</a:t>
            </a:r>
            <a:r>
              <a:rPr lang="fr-FR" dirty="0"/>
              <a:t> modes of </a:t>
            </a:r>
            <a:r>
              <a:rPr lang="fr-FR" dirty="0" err="1"/>
              <a:t>searching</a:t>
            </a:r>
            <a:r>
              <a:rPr lang="fr-FR" dirty="0"/>
              <a:t>: </a:t>
            </a:r>
            <a:r>
              <a:rPr lang="fr-FR" dirty="0" err="1"/>
              <a:t>title</a:t>
            </a:r>
            <a:r>
              <a:rPr lang="fr-FR" dirty="0"/>
              <a:t>, lyrics etc…</a:t>
            </a:r>
          </a:p>
          <a:p>
            <a:r>
              <a:rPr lang="fr-FR" dirty="0" err="1"/>
              <a:t>Creates</a:t>
            </a:r>
            <a:r>
              <a:rPr lang="fr-FR" dirty="0"/>
              <a:t> the playlist in </a:t>
            </a:r>
            <a:r>
              <a:rPr lang="fr-FR" dirty="0" err="1"/>
              <a:t>your</a:t>
            </a:r>
            <a:r>
              <a:rPr lang="fr-FR" dirty="0"/>
              <a:t> Spotify </a:t>
            </a:r>
            <a:r>
              <a:rPr lang="fr-FR" dirty="0" err="1"/>
              <a:t>account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49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BF7D4F-ACD7-D7AA-637D-EE59B84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Technical</a:t>
            </a:r>
            <a:r>
              <a:rPr lang="fr-FR" dirty="0"/>
              <a:t> stack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627EB9-07C8-EA25-E0BD-B88DE02A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: JavaScript, HTML, CSS, </a:t>
            </a:r>
            <a:r>
              <a:rPr lang="fr-FR" dirty="0" err="1"/>
              <a:t>MangoDB</a:t>
            </a:r>
            <a:endParaRPr lang="fr-FR" dirty="0"/>
          </a:p>
          <a:p>
            <a:r>
              <a:rPr lang="fr-FR" dirty="0"/>
              <a:t>Link </a:t>
            </a:r>
            <a:r>
              <a:rPr lang="fr-FR" dirty="0" err="1"/>
              <a:t>with</a:t>
            </a:r>
            <a:r>
              <a:rPr lang="fr-FR" dirty="0"/>
              <a:t> Spotify </a:t>
            </a:r>
            <a:r>
              <a:rPr lang="fr-FR" dirty="0" err="1"/>
              <a:t>database</a:t>
            </a:r>
            <a:endParaRPr lang="fr-FR" dirty="0"/>
          </a:p>
          <a:p>
            <a:r>
              <a:rPr lang="fr-FR" dirty="0"/>
              <a:t>Data </a:t>
            </a:r>
            <a:r>
              <a:rPr lang="fr-FR" dirty="0" err="1"/>
              <a:t>processing</a:t>
            </a:r>
            <a:r>
              <a:rPr lang="fr-FR" dirty="0"/>
              <a:t>: Machine </a:t>
            </a:r>
            <a:r>
              <a:rPr lang="fr-FR" dirty="0" err="1"/>
              <a:t>learning</a:t>
            </a:r>
            <a:r>
              <a:rPr lang="fr-FR" dirty="0"/>
              <a:t>,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3484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</TotalTime>
  <Words>91</Words>
  <Application>Microsoft Macintosh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Playlist Generator based on keywords</vt:lpstr>
      <vt:lpstr>Motivation</vt:lpstr>
      <vt:lpstr>Project Overview</vt:lpstr>
      <vt:lpstr>Technical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Playlist Generator</dc:title>
  <dc:creator>Gabriel DECAVE</dc:creator>
  <cp:lastModifiedBy>Gabriel DECAVE</cp:lastModifiedBy>
  <cp:revision>2</cp:revision>
  <dcterms:created xsi:type="dcterms:W3CDTF">2024-10-21T17:20:30Z</dcterms:created>
  <dcterms:modified xsi:type="dcterms:W3CDTF">2024-10-22T12:05:52Z</dcterms:modified>
</cp:coreProperties>
</file>