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76"/>
  </p:normalViewPr>
  <p:slideViewPr>
    <p:cSldViewPr snapToGrid="0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EB2A1-2E13-785B-9A97-97A45F46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A98A4-1405-C1DC-1B95-63E408C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97439-DA11-9026-8B6F-51D3F95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822F-DA32-5F2F-713A-3CC9AAF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222B-3034-C8D7-AC16-EC318A9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AD01D-0691-FC03-0C9E-1C7162C9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1D5FF-FC12-562B-88A9-D2B6E2CD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2047-A4C0-004D-95E5-E432A69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83E7B-D442-0C81-764A-515D734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ED06F-562B-128F-5767-CD299BC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8A788-BC7F-4BD2-B593-5ED566A5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07AB6-2F9A-7CA0-781F-E1EAD2F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C34B1-43D5-AEF1-F726-1C15BD6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5C4DA-A488-63CF-88CA-89FC7B07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E79E-CDD8-A7CA-86CC-9E336F9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4570-1B2B-A625-8EA8-76A5FE8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F4AFF-D818-07A1-4131-178DDDEA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371AE-0C28-45DC-3692-292B224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A49EB-8D95-4286-1667-5FC8E07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EF64-4CF2-2227-D449-87E90AA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D0DC-9CFF-6D25-8730-0127E2E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B460D-9B92-EB71-1AB8-93EFC49F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97BE7-D4C1-D5FD-95D6-F13ACDE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338FA-AB13-A82E-F5CB-5D2805C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2EA7-ADCE-0F04-9178-40D0266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A80C-10E4-643D-A2A4-5220A71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07E4-6EA0-FE83-0B41-CCAC2DF2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C8A17-4410-80B9-58BD-2A649ED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4EBA1-CFDC-81FA-44BA-444D505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A7939-2EAB-1C5D-DE0E-A664524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A329-C92E-A5E1-87B4-5788702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C688-2736-22C0-01B3-628D0C1B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EA790-7F16-9CC7-6775-BBD67F4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FF33D-A560-ADA0-26BD-20E7719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FE995-9918-4776-7548-98377B54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4972C-DD96-7081-40EC-F1C743D6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20293-47C2-0C7B-BB12-50F6E2F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844A3-860A-DD2C-1730-C0F0252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C6E84-EC39-F586-A9B9-8E07CDDE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D713-D17D-FB86-32C2-528269B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092EED-B0FA-E053-D19F-222774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0D837-0557-B43E-5F3B-89B96B9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3780E-9A12-D13D-72B8-F5317C7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E235A-C3A7-EB74-8B9C-A8795C87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B31254-38B2-2AE6-7FE0-CE8EDBA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9857C-7AF9-0B9C-0EFE-C9D8999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D9A1E-155A-2940-B3C9-4A5B997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0889-DD0B-C1D0-FF86-38867F6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62BF2-FE48-44D8-A9EE-151085E6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D517A-F814-01E3-F9B7-07BB86FA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706A-7CE1-CA3A-B437-06E86571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AF629-31E5-6502-EBB5-AA1F88D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CCAE-390F-90AF-4C19-D1FE590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39F06-E87B-4067-2345-2F11C6FD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D6E90-0A34-27C7-F4A8-8940A62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AF29-2441-796C-654F-E12FE84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9FEC3-B0C5-6B4F-20AB-E82EB3B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E5AFB-CD03-436D-334D-1B30B1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78CF01-C98D-C7AB-E057-1EFA1A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B3D67-B112-41CC-6164-4445334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A5FED-4D87-4F25-A6D5-DE34E3B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4B22-4B68-603C-884F-6D3E85E4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A273-A99D-DF08-9992-763EFB1F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5C802DAF-26E4-C791-411D-DF11A792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4A14CB-EC8F-250F-6578-FF3D2491E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Playlist Generator based on keywords</a:t>
            </a:r>
          </a:p>
        </p:txBody>
      </p:sp>
    </p:spTree>
    <p:extLst>
      <p:ext uri="{BB962C8B-B14F-4D97-AF65-F5344CB8AC3E}">
        <p14:creationId xmlns:p14="http://schemas.microsoft.com/office/powerpoint/2010/main" val="1466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A039C-EFFC-AC35-C5CC-BCAAA27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capture d’écran, graphisme, Graphique, Caractère coloré&#10;&#10;Description générée automatiquement">
            <a:extLst>
              <a:ext uri="{FF2B5EF4-FFF2-40B4-BE49-F238E27FC236}">
                <a16:creationId xmlns:a16="http://schemas.microsoft.com/office/drawing/2014/main" id="{357612E6-2F93-0AC2-936C-DBE4694D5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7938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2860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E525B-03E8-7EC6-D73E-9CABC266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16AB5DC-32A6-B59E-AF1C-B7A88371E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160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701E3-E646-B5CC-E54F-06582857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46142-4307-C6A7-8C61-C20EAEA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Interested</a:t>
            </a:r>
            <a:r>
              <a:rPr lang="fr-FR" dirty="0"/>
              <a:t> in Machine Learning and AI </a:t>
            </a:r>
            <a:r>
              <a:rPr lang="fr-FR" dirty="0" err="1"/>
              <a:t>technology</a:t>
            </a:r>
            <a:endParaRPr lang="fr-FR" dirty="0"/>
          </a:p>
          <a:p>
            <a:r>
              <a:rPr lang="fr-FR" dirty="0"/>
              <a:t>Alternative (fun) </a:t>
            </a:r>
            <a:r>
              <a:rPr lang="fr-FR" dirty="0" err="1"/>
              <a:t>way</a:t>
            </a:r>
            <a:r>
              <a:rPr lang="fr-FR" dirty="0"/>
              <a:t> of </a:t>
            </a:r>
            <a:r>
              <a:rPr lang="fr-FR" dirty="0" err="1"/>
              <a:t>creating</a:t>
            </a:r>
            <a:r>
              <a:rPr lang="fr-FR" dirty="0"/>
              <a:t> playlist</a:t>
            </a:r>
          </a:p>
          <a:p>
            <a:r>
              <a:rPr lang="fr-FR" dirty="0" err="1"/>
              <a:t>Integrating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of the </a:t>
            </a:r>
            <a:r>
              <a:rPr lang="fr-FR" dirty="0" err="1"/>
              <a:t>word</a:t>
            </a:r>
            <a:r>
              <a:rPr lang="fr-FR" dirty="0"/>
              <a:t> and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song</a:t>
            </a:r>
            <a:endParaRPr lang="fr-FR" dirty="0"/>
          </a:p>
          <a:p>
            <a:endParaRPr lang="fr-FR" dirty="0"/>
          </a:p>
          <a:p>
            <a:r>
              <a:rPr lang="fr-FR" dirty="0"/>
              <a:t>Meeting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week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delegate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, </a:t>
            </a:r>
            <a:r>
              <a:rPr lang="fr-FR" dirty="0" err="1"/>
              <a:t>track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progress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D9F07-D917-F41D-A67A-6BEC02FE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3B58-1AAC-BCB6-00C4-3DB57D93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Idea</a:t>
            </a:r>
            <a:r>
              <a:rPr lang="fr-FR" dirty="0"/>
              <a:t>: Type a </a:t>
            </a:r>
            <a:r>
              <a:rPr lang="fr-FR" dirty="0" err="1"/>
              <a:t>word</a:t>
            </a:r>
            <a:r>
              <a:rPr lang="fr-FR" dirty="0"/>
              <a:t> as an input</a:t>
            </a:r>
          </a:p>
          <a:p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songs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input= Irish -&gt; output=Fields of </a:t>
            </a:r>
            <a:r>
              <a:rPr lang="fr-FR" dirty="0" err="1"/>
              <a:t>atheary</a:t>
            </a:r>
            <a:endParaRPr lang="fr-FR" dirty="0"/>
          </a:p>
          <a:p>
            <a:pPr lvl="1"/>
            <a:r>
              <a:rPr lang="fr-FR" dirty="0"/>
              <a:t>Input=Green -&gt; output=Fields of </a:t>
            </a:r>
            <a:r>
              <a:rPr lang="fr-FR" dirty="0" err="1"/>
              <a:t>atheary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Different</a:t>
            </a:r>
            <a:r>
              <a:rPr lang="fr-FR" dirty="0"/>
              <a:t> modes of </a:t>
            </a:r>
            <a:r>
              <a:rPr lang="fr-FR" dirty="0" err="1"/>
              <a:t>searching</a:t>
            </a:r>
            <a:r>
              <a:rPr lang="fr-FR" dirty="0"/>
              <a:t>: </a:t>
            </a:r>
            <a:r>
              <a:rPr lang="fr-FR" dirty="0" err="1"/>
              <a:t>title</a:t>
            </a:r>
            <a:r>
              <a:rPr lang="fr-FR" dirty="0"/>
              <a:t>, lyrics etc…</a:t>
            </a:r>
          </a:p>
          <a:p>
            <a:r>
              <a:rPr lang="fr-FR" dirty="0" err="1"/>
              <a:t>Creates</a:t>
            </a:r>
            <a:r>
              <a:rPr lang="fr-FR" dirty="0"/>
              <a:t> the playlist in </a:t>
            </a:r>
            <a:r>
              <a:rPr lang="fr-FR" dirty="0" err="1"/>
              <a:t>your</a:t>
            </a:r>
            <a:r>
              <a:rPr lang="fr-FR" dirty="0"/>
              <a:t> Spotify </a:t>
            </a:r>
            <a:r>
              <a:rPr lang="fr-FR" dirty="0" err="1"/>
              <a:t>account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9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F7D4F-ACD7-D7AA-637D-EE59B84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27EB9-07C8-EA25-E0BD-B88DE02A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: JavaScript, HTML, CSS, </a:t>
            </a:r>
            <a:r>
              <a:rPr lang="fr-FR" dirty="0" err="1"/>
              <a:t>MangoDB</a:t>
            </a:r>
            <a:endParaRPr lang="fr-FR" dirty="0"/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Spotify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: Machine </a:t>
            </a:r>
            <a:r>
              <a:rPr lang="fr-FR" dirty="0" err="1"/>
              <a:t>learning</a:t>
            </a:r>
            <a:r>
              <a:rPr lang="fr-FR" dirty="0"/>
              <a:t>,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4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122</Words>
  <Application>Microsoft Macintosh PowerPoint</Application>
  <PresentationFormat>Grand écran</PresentationFormat>
  <Paragraphs>20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Playlist Generator based on keywords</vt:lpstr>
      <vt:lpstr>Présentation PowerPoint</vt:lpstr>
      <vt:lpstr>Présentation PowerPoint</vt:lpstr>
      <vt:lpstr>Motivation</vt:lpstr>
      <vt:lpstr>Project Overview</vt:lpstr>
      <vt:lpstr>Technical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Generator</dc:title>
  <dc:creator>Gabriel DECAVE</dc:creator>
  <cp:lastModifiedBy>Gabriel DECAVE</cp:lastModifiedBy>
  <cp:revision>3</cp:revision>
  <dcterms:created xsi:type="dcterms:W3CDTF">2024-10-21T17:20:30Z</dcterms:created>
  <dcterms:modified xsi:type="dcterms:W3CDTF">2024-10-22T12:48:57Z</dcterms:modified>
</cp:coreProperties>
</file>