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9" r:id="rId3"/>
    <p:sldId id="301" r:id="rId4"/>
    <p:sldId id="302" r:id="rId5"/>
    <p:sldId id="300" r:id="rId6"/>
    <p:sldId id="29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D0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44" y="294"/>
      </p:cViewPr>
      <p:guideLst>
        <p:guide orient="horz" pos="211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181AAA-B1BE-44A2-8686-3BE40334FC2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580C3DD-E319-47FE-9FE6-D51C076D2FAF}">
      <dgm:prSet phldrT="[文本]"/>
      <dgm:spPr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>
          <a:noFill/>
        </a:ln>
      </dgm:spPr>
      <dgm:t>
        <a:bodyPr/>
        <a:lstStyle/>
        <a:p>
          <a:r>
            <a:rPr lang="en-US" altLang="zh-CN" dirty="0">
              <a:latin typeface="Bahnschrift Light" panose="020B0502040204020203" pitchFamily="34" charset="0"/>
            </a:rPr>
            <a:t>A Cornell Box with more than one size of sphere</a:t>
          </a:r>
          <a:endParaRPr lang="zh-CN" altLang="en-US" dirty="0">
            <a:latin typeface="Bahnschrift Light" panose="020B0502040204020203" pitchFamily="34" charset="0"/>
          </a:endParaRPr>
        </a:p>
      </dgm:t>
    </dgm:pt>
    <dgm:pt modelId="{551ADA40-7275-48A9-8834-8D8DB6415E7A}" type="parTrans" cxnId="{D05B8DF8-84B4-441A-85CC-55ADFEAB81A0}">
      <dgm:prSet/>
      <dgm:spPr/>
      <dgm:t>
        <a:bodyPr/>
        <a:lstStyle/>
        <a:p>
          <a:endParaRPr lang="zh-CN" altLang="en-US"/>
        </a:p>
      </dgm:t>
    </dgm:pt>
    <dgm:pt modelId="{1326693F-B526-4D7E-B3E6-A397799682DF}" type="sibTrans" cxnId="{D05B8DF8-84B4-441A-85CC-55ADFEAB81A0}">
      <dgm:prSet/>
      <dgm:spPr/>
      <dgm:t>
        <a:bodyPr/>
        <a:lstStyle/>
        <a:p>
          <a:endParaRPr lang="zh-CN" altLang="en-US"/>
        </a:p>
      </dgm:t>
    </dgm:pt>
    <dgm:pt modelId="{F519CB9D-D4D5-48F1-AE6E-2EE03AA8C319}">
      <dgm:prSet phldrT="[文本]"/>
      <dgm:spPr>
        <a:gradFill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path path="circle">
            <a:fillToRect t="100000" r="100000"/>
          </a:path>
        </a:gradFill>
        <a:ln>
          <a:noFill/>
        </a:ln>
      </dgm:spPr>
      <dgm:t>
        <a:bodyPr/>
        <a:lstStyle/>
        <a:p>
          <a:r>
            <a:rPr lang="en-US" altLang="zh-CN" dirty="0">
              <a:latin typeface="Bahnschrift Light" panose="020B0502040204020203" pitchFamily="34" charset="0"/>
            </a:rPr>
            <a:t>A Cornell Box with more than one type of object</a:t>
          </a:r>
          <a:endParaRPr lang="zh-CN" altLang="en-US" dirty="0">
            <a:latin typeface="Bahnschrift Light" panose="020B0502040204020203" pitchFamily="34" charset="0"/>
          </a:endParaRPr>
        </a:p>
      </dgm:t>
    </dgm:pt>
    <dgm:pt modelId="{70C55ABB-4C64-49A8-8B3F-9F5C7998562E}" type="parTrans" cxnId="{83F8271D-7468-48CA-8795-A96A3E5F1AE2}">
      <dgm:prSet/>
      <dgm:spPr/>
      <dgm:t>
        <a:bodyPr/>
        <a:lstStyle/>
        <a:p>
          <a:endParaRPr lang="zh-CN" altLang="en-US"/>
        </a:p>
      </dgm:t>
    </dgm:pt>
    <dgm:pt modelId="{35911374-B684-4141-B820-9621A7C9BB0A}" type="sibTrans" cxnId="{83F8271D-7468-48CA-8795-A96A3E5F1AE2}">
      <dgm:prSet/>
      <dgm:spPr/>
      <dgm:t>
        <a:bodyPr/>
        <a:lstStyle/>
        <a:p>
          <a:endParaRPr lang="zh-CN" altLang="en-US"/>
        </a:p>
      </dgm:t>
    </dgm:pt>
    <dgm:pt modelId="{1C3EED4C-9449-4C64-8DFB-AC588D86F633}">
      <dgm:prSet phldrT="[文本]"/>
      <dgm:spPr>
        <a:gradFill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path path="circle">
            <a:fillToRect t="100000" r="100000"/>
          </a:path>
        </a:gradFill>
        <a:ln>
          <a:noFill/>
        </a:ln>
      </dgm:spPr>
      <dgm:t>
        <a:bodyPr/>
        <a:lstStyle/>
        <a:p>
          <a:r>
            <a:rPr lang="en-US" altLang="zh-CN" dirty="0">
              <a:latin typeface="Bahnschrift Light" panose="020B0502040204020203" pitchFamily="34" charset="0"/>
            </a:rPr>
            <a:t>A Cornell Box with more than one type of light source</a:t>
          </a:r>
          <a:endParaRPr lang="zh-CN" altLang="en-US" dirty="0">
            <a:latin typeface="Bahnschrift Light" panose="020B0502040204020203" pitchFamily="34" charset="0"/>
          </a:endParaRPr>
        </a:p>
      </dgm:t>
    </dgm:pt>
    <dgm:pt modelId="{4B14B1C2-2030-438A-B8BC-E74F9C2AFE8B}" type="parTrans" cxnId="{7CD25019-E522-4E13-A8BB-BBC24865E5FC}">
      <dgm:prSet/>
      <dgm:spPr/>
      <dgm:t>
        <a:bodyPr/>
        <a:lstStyle/>
        <a:p>
          <a:endParaRPr lang="zh-CN" altLang="en-US"/>
        </a:p>
      </dgm:t>
    </dgm:pt>
    <dgm:pt modelId="{302324F3-8A60-4650-8974-B9F66639116F}" type="sibTrans" cxnId="{7CD25019-E522-4E13-A8BB-BBC24865E5FC}">
      <dgm:prSet/>
      <dgm:spPr/>
      <dgm:t>
        <a:bodyPr/>
        <a:lstStyle/>
        <a:p>
          <a:endParaRPr lang="zh-CN" altLang="en-US"/>
        </a:p>
      </dgm:t>
    </dgm:pt>
    <dgm:pt modelId="{8CB114B0-278E-4D90-A3EE-1535855C93F5}" type="pres">
      <dgm:prSet presAssocID="{DF181AAA-B1BE-44A2-8686-3BE40334FC2B}" presName="outerComposite" presStyleCnt="0">
        <dgm:presLayoutVars>
          <dgm:chMax val="5"/>
          <dgm:dir/>
          <dgm:resizeHandles val="exact"/>
        </dgm:presLayoutVars>
      </dgm:prSet>
      <dgm:spPr/>
    </dgm:pt>
    <dgm:pt modelId="{B250A524-AEC1-453E-8911-9449F83CE74E}" type="pres">
      <dgm:prSet presAssocID="{DF181AAA-B1BE-44A2-8686-3BE40334FC2B}" presName="dummyMaxCanvas" presStyleCnt="0">
        <dgm:presLayoutVars/>
      </dgm:prSet>
      <dgm:spPr/>
    </dgm:pt>
    <dgm:pt modelId="{1621B76B-E9A0-43ED-9518-CFE56FAE39F2}" type="pres">
      <dgm:prSet presAssocID="{DF181AAA-B1BE-44A2-8686-3BE40334FC2B}" presName="ThreeNodes_1" presStyleLbl="node1" presStyleIdx="0" presStyleCnt="3">
        <dgm:presLayoutVars>
          <dgm:bulletEnabled val="1"/>
        </dgm:presLayoutVars>
      </dgm:prSet>
      <dgm:spPr/>
    </dgm:pt>
    <dgm:pt modelId="{080CCCDE-F28E-4BC0-A73B-7A1EFB8C8A14}" type="pres">
      <dgm:prSet presAssocID="{DF181AAA-B1BE-44A2-8686-3BE40334FC2B}" presName="ThreeNodes_2" presStyleLbl="node1" presStyleIdx="1" presStyleCnt="3">
        <dgm:presLayoutVars>
          <dgm:bulletEnabled val="1"/>
        </dgm:presLayoutVars>
      </dgm:prSet>
      <dgm:spPr/>
    </dgm:pt>
    <dgm:pt modelId="{FAB109A3-6CF1-44C6-A31B-1EA1D50F8C3F}" type="pres">
      <dgm:prSet presAssocID="{DF181AAA-B1BE-44A2-8686-3BE40334FC2B}" presName="ThreeNodes_3" presStyleLbl="node1" presStyleIdx="2" presStyleCnt="3">
        <dgm:presLayoutVars>
          <dgm:bulletEnabled val="1"/>
        </dgm:presLayoutVars>
      </dgm:prSet>
      <dgm:spPr/>
    </dgm:pt>
    <dgm:pt modelId="{A05394E6-B8CE-4652-ACFA-87E3F020771C}" type="pres">
      <dgm:prSet presAssocID="{DF181AAA-B1BE-44A2-8686-3BE40334FC2B}" presName="ThreeConn_1-2" presStyleLbl="fgAccFollowNode1" presStyleIdx="0" presStyleCnt="2">
        <dgm:presLayoutVars>
          <dgm:bulletEnabled val="1"/>
        </dgm:presLayoutVars>
      </dgm:prSet>
      <dgm:spPr/>
    </dgm:pt>
    <dgm:pt modelId="{28931BF4-F256-4DAB-B260-AE857CEB3214}" type="pres">
      <dgm:prSet presAssocID="{DF181AAA-B1BE-44A2-8686-3BE40334FC2B}" presName="ThreeConn_2-3" presStyleLbl="fgAccFollowNode1" presStyleIdx="1" presStyleCnt="2">
        <dgm:presLayoutVars>
          <dgm:bulletEnabled val="1"/>
        </dgm:presLayoutVars>
      </dgm:prSet>
      <dgm:spPr/>
    </dgm:pt>
    <dgm:pt modelId="{DB47B280-CD1F-40C1-9879-DE4E1A7DDFF5}" type="pres">
      <dgm:prSet presAssocID="{DF181AAA-B1BE-44A2-8686-3BE40334FC2B}" presName="ThreeNodes_1_text" presStyleLbl="node1" presStyleIdx="2" presStyleCnt="3">
        <dgm:presLayoutVars>
          <dgm:bulletEnabled val="1"/>
        </dgm:presLayoutVars>
      </dgm:prSet>
      <dgm:spPr/>
    </dgm:pt>
    <dgm:pt modelId="{5997CFDC-9E96-46C3-9CD3-7513E61ABD46}" type="pres">
      <dgm:prSet presAssocID="{DF181AAA-B1BE-44A2-8686-3BE40334FC2B}" presName="ThreeNodes_2_text" presStyleLbl="node1" presStyleIdx="2" presStyleCnt="3">
        <dgm:presLayoutVars>
          <dgm:bulletEnabled val="1"/>
        </dgm:presLayoutVars>
      </dgm:prSet>
      <dgm:spPr/>
    </dgm:pt>
    <dgm:pt modelId="{8B89630C-D1AA-4FCF-AA4A-66CBB06E2902}" type="pres">
      <dgm:prSet presAssocID="{DF181AAA-B1BE-44A2-8686-3BE40334FC2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2A0B011-7E65-4368-8125-5ACF8305EB5E}" type="presOf" srcId="{F519CB9D-D4D5-48F1-AE6E-2EE03AA8C319}" destId="{080CCCDE-F28E-4BC0-A73B-7A1EFB8C8A14}" srcOrd="0" destOrd="0" presId="urn:microsoft.com/office/officeart/2005/8/layout/vProcess5"/>
    <dgm:cxn modelId="{7CD25019-E522-4E13-A8BB-BBC24865E5FC}" srcId="{DF181AAA-B1BE-44A2-8686-3BE40334FC2B}" destId="{1C3EED4C-9449-4C64-8DFB-AC588D86F633}" srcOrd="2" destOrd="0" parTransId="{4B14B1C2-2030-438A-B8BC-E74F9C2AFE8B}" sibTransId="{302324F3-8A60-4650-8974-B9F66639116F}"/>
    <dgm:cxn modelId="{83F8271D-7468-48CA-8795-A96A3E5F1AE2}" srcId="{DF181AAA-B1BE-44A2-8686-3BE40334FC2B}" destId="{F519CB9D-D4D5-48F1-AE6E-2EE03AA8C319}" srcOrd="1" destOrd="0" parTransId="{70C55ABB-4C64-49A8-8B3F-9F5C7998562E}" sibTransId="{35911374-B684-4141-B820-9621A7C9BB0A}"/>
    <dgm:cxn modelId="{E6189034-94A2-457E-90FF-B326F0A128E6}" type="presOf" srcId="{DF181AAA-B1BE-44A2-8686-3BE40334FC2B}" destId="{8CB114B0-278E-4D90-A3EE-1535855C93F5}" srcOrd="0" destOrd="0" presId="urn:microsoft.com/office/officeart/2005/8/layout/vProcess5"/>
    <dgm:cxn modelId="{A7A1F36F-572B-41D3-9AF4-08F38BFFE7F5}" type="presOf" srcId="{D580C3DD-E319-47FE-9FE6-D51C076D2FAF}" destId="{1621B76B-E9A0-43ED-9518-CFE56FAE39F2}" srcOrd="0" destOrd="0" presId="urn:microsoft.com/office/officeart/2005/8/layout/vProcess5"/>
    <dgm:cxn modelId="{620D8593-36D8-4568-B43F-58E8204C3F2C}" type="presOf" srcId="{35911374-B684-4141-B820-9621A7C9BB0A}" destId="{28931BF4-F256-4DAB-B260-AE857CEB3214}" srcOrd="0" destOrd="0" presId="urn:microsoft.com/office/officeart/2005/8/layout/vProcess5"/>
    <dgm:cxn modelId="{6EE13F9C-D4A9-4057-95A5-061A440C78D8}" type="presOf" srcId="{1326693F-B526-4D7E-B3E6-A397799682DF}" destId="{A05394E6-B8CE-4652-ACFA-87E3F020771C}" srcOrd="0" destOrd="0" presId="urn:microsoft.com/office/officeart/2005/8/layout/vProcess5"/>
    <dgm:cxn modelId="{C65116A2-4A00-4F31-A749-E9550FB703A2}" type="presOf" srcId="{D580C3DD-E319-47FE-9FE6-D51C076D2FAF}" destId="{DB47B280-CD1F-40C1-9879-DE4E1A7DDFF5}" srcOrd="1" destOrd="0" presId="urn:microsoft.com/office/officeart/2005/8/layout/vProcess5"/>
    <dgm:cxn modelId="{AB6B39AE-07CD-43E3-9CB8-F43D6AA983AF}" type="presOf" srcId="{F519CB9D-D4D5-48F1-AE6E-2EE03AA8C319}" destId="{5997CFDC-9E96-46C3-9CD3-7513E61ABD46}" srcOrd="1" destOrd="0" presId="urn:microsoft.com/office/officeart/2005/8/layout/vProcess5"/>
    <dgm:cxn modelId="{D05B8DF8-84B4-441A-85CC-55ADFEAB81A0}" srcId="{DF181AAA-B1BE-44A2-8686-3BE40334FC2B}" destId="{D580C3DD-E319-47FE-9FE6-D51C076D2FAF}" srcOrd="0" destOrd="0" parTransId="{551ADA40-7275-48A9-8834-8D8DB6415E7A}" sibTransId="{1326693F-B526-4D7E-B3E6-A397799682DF}"/>
    <dgm:cxn modelId="{6E740FFA-F1D8-4DFE-95CF-C657FD9D309E}" type="presOf" srcId="{1C3EED4C-9449-4C64-8DFB-AC588D86F633}" destId="{FAB109A3-6CF1-44C6-A31B-1EA1D50F8C3F}" srcOrd="0" destOrd="0" presId="urn:microsoft.com/office/officeart/2005/8/layout/vProcess5"/>
    <dgm:cxn modelId="{1D5CC1FF-81A1-46D1-9767-1D49F2B5A3A2}" type="presOf" srcId="{1C3EED4C-9449-4C64-8DFB-AC588D86F633}" destId="{8B89630C-D1AA-4FCF-AA4A-66CBB06E2902}" srcOrd="1" destOrd="0" presId="urn:microsoft.com/office/officeart/2005/8/layout/vProcess5"/>
    <dgm:cxn modelId="{3899D99B-0BDC-48FF-AD63-5EC258CC6F04}" type="presParOf" srcId="{8CB114B0-278E-4D90-A3EE-1535855C93F5}" destId="{B250A524-AEC1-453E-8911-9449F83CE74E}" srcOrd="0" destOrd="0" presId="urn:microsoft.com/office/officeart/2005/8/layout/vProcess5"/>
    <dgm:cxn modelId="{55B6C9CF-E44A-4A57-94E0-E30B89649FC6}" type="presParOf" srcId="{8CB114B0-278E-4D90-A3EE-1535855C93F5}" destId="{1621B76B-E9A0-43ED-9518-CFE56FAE39F2}" srcOrd="1" destOrd="0" presId="urn:microsoft.com/office/officeart/2005/8/layout/vProcess5"/>
    <dgm:cxn modelId="{34845C54-BAEF-411C-92F4-69DBF6BABE91}" type="presParOf" srcId="{8CB114B0-278E-4D90-A3EE-1535855C93F5}" destId="{080CCCDE-F28E-4BC0-A73B-7A1EFB8C8A14}" srcOrd="2" destOrd="0" presId="urn:microsoft.com/office/officeart/2005/8/layout/vProcess5"/>
    <dgm:cxn modelId="{75B2693E-9031-4111-8FD0-4AE840E2FD33}" type="presParOf" srcId="{8CB114B0-278E-4D90-A3EE-1535855C93F5}" destId="{FAB109A3-6CF1-44C6-A31B-1EA1D50F8C3F}" srcOrd="3" destOrd="0" presId="urn:microsoft.com/office/officeart/2005/8/layout/vProcess5"/>
    <dgm:cxn modelId="{BD39EAA6-3883-47FC-B251-68DED7AACB74}" type="presParOf" srcId="{8CB114B0-278E-4D90-A3EE-1535855C93F5}" destId="{A05394E6-B8CE-4652-ACFA-87E3F020771C}" srcOrd="4" destOrd="0" presId="urn:microsoft.com/office/officeart/2005/8/layout/vProcess5"/>
    <dgm:cxn modelId="{7C79DB49-544A-4384-88EF-C224511A22E0}" type="presParOf" srcId="{8CB114B0-278E-4D90-A3EE-1535855C93F5}" destId="{28931BF4-F256-4DAB-B260-AE857CEB3214}" srcOrd="5" destOrd="0" presId="urn:microsoft.com/office/officeart/2005/8/layout/vProcess5"/>
    <dgm:cxn modelId="{2A8DE882-9BDE-4762-9452-FE4856FF3AAC}" type="presParOf" srcId="{8CB114B0-278E-4D90-A3EE-1535855C93F5}" destId="{DB47B280-CD1F-40C1-9879-DE4E1A7DDFF5}" srcOrd="6" destOrd="0" presId="urn:microsoft.com/office/officeart/2005/8/layout/vProcess5"/>
    <dgm:cxn modelId="{FE3310C6-9236-4B9C-9963-96BAE010FBAB}" type="presParOf" srcId="{8CB114B0-278E-4D90-A3EE-1535855C93F5}" destId="{5997CFDC-9E96-46C3-9CD3-7513E61ABD46}" srcOrd="7" destOrd="0" presId="urn:microsoft.com/office/officeart/2005/8/layout/vProcess5"/>
    <dgm:cxn modelId="{C76267AB-3835-4710-90E7-4DC679FF37B3}" type="presParOf" srcId="{8CB114B0-278E-4D90-A3EE-1535855C93F5}" destId="{8B89630C-D1AA-4FCF-AA4A-66CBB06E290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1B76B-E9A0-43ED-9518-CFE56FAE39F2}">
      <dsp:nvSpPr>
        <dsp:cNvPr id="0" name=""/>
        <dsp:cNvSpPr/>
      </dsp:nvSpPr>
      <dsp:spPr>
        <a:xfrm>
          <a:off x="0" y="0"/>
          <a:ext cx="6908800" cy="105073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Bahnschrift Light" panose="020B0502040204020203" pitchFamily="34" charset="0"/>
            </a:rPr>
            <a:t>A Cornell Box with more than one size of sphere</a:t>
          </a:r>
          <a:endParaRPr lang="zh-CN" altLang="en-US" sz="2800" kern="1200" dirty="0">
            <a:latin typeface="Bahnschrift Light" panose="020B0502040204020203" pitchFamily="34" charset="0"/>
          </a:endParaRPr>
        </a:p>
      </dsp:txBody>
      <dsp:txXfrm>
        <a:off x="30775" y="30775"/>
        <a:ext cx="5774970" cy="989189"/>
      </dsp:txXfrm>
    </dsp:sp>
    <dsp:sp modelId="{080CCCDE-F28E-4BC0-A73B-7A1EFB8C8A14}">
      <dsp:nvSpPr>
        <dsp:cNvPr id="0" name=""/>
        <dsp:cNvSpPr/>
      </dsp:nvSpPr>
      <dsp:spPr>
        <a:xfrm>
          <a:off x="609599" y="1225862"/>
          <a:ext cx="6908800" cy="10507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path path="circle">
            <a:fillToRect t="100000" r="100000"/>
          </a:path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Bahnschrift Light" panose="020B0502040204020203" pitchFamily="34" charset="0"/>
            </a:rPr>
            <a:t>A Cornell Box with more than one type of object</a:t>
          </a:r>
          <a:endParaRPr lang="zh-CN" altLang="en-US" sz="2800" kern="1200" dirty="0">
            <a:latin typeface="Bahnschrift Light" panose="020B0502040204020203" pitchFamily="34" charset="0"/>
          </a:endParaRPr>
        </a:p>
      </dsp:txBody>
      <dsp:txXfrm>
        <a:off x="640374" y="1256637"/>
        <a:ext cx="5554669" cy="989189"/>
      </dsp:txXfrm>
    </dsp:sp>
    <dsp:sp modelId="{FAB109A3-6CF1-44C6-A31B-1EA1D50F8C3F}">
      <dsp:nvSpPr>
        <dsp:cNvPr id="0" name=""/>
        <dsp:cNvSpPr/>
      </dsp:nvSpPr>
      <dsp:spPr>
        <a:xfrm>
          <a:off x="1219199" y="2451724"/>
          <a:ext cx="6908800" cy="10507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path path="circle">
            <a:fillToRect t="100000" r="100000"/>
          </a:path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Bahnschrift Light" panose="020B0502040204020203" pitchFamily="34" charset="0"/>
            </a:rPr>
            <a:t>A Cornell Box with more than one type of light source</a:t>
          </a:r>
          <a:endParaRPr lang="zh-CN" altLang="en-US" sz="2800" kern="1200" dirty="0">
            <a:latin typeface="Bahnschrift Light" panose="020B0502040204020203" pitchFamily="34" charset="0"/>
          </a:endParaRPr>
        </a:p>
      </dsp:txBody>
      <dsp:txXfrm>
        <a:off x="1249974" y="2482499"/>
        <a:ext cx="5554669" cy="989189"/>
      </dsp:txXfrm>
    </dsp:sp>
    <dsp:sp modelId="{A05394E6-B8CE-4652-ACFA-87E3F020771C}">
      <dsp:nvSpPr>
        <dsp:cNvPr id="0" name=""/>
        <dsp:cNvSpPr/>
      </dsp:nvSpPr>
      <dsp:spPr>
        <a:xfrm>
          <a:off x="6225819" y="796810"/>
          <a:ext cx="682980" cy="6829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700" kern="1200"/>
        </a:p>
      </dsp:txBody>
      <dsp:txXfrm>
        <a:off x="6379489" y="796810"/>
        <a:ext cx="375640" cy="513942"/>
      </dsp:txXfrm>
    </dsp:sp>
    <dsp:sp modelId="{28931BF4-F256-4DAB-B260-AE857CEB3214}">
      <dsp:nvSpPr>
        <dsp:cNvPr id="0" name=""/>
        <dsp:cNvSpPr/>
      </dsp:nvSpPr>
      <dsp:spPr>
        <a:xfrm>
          <a:off x="6835419" y="2015668"/>
          <a:ext cx="682980" cy="6829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700" kern="1200"/>
        </a:p>
      </dsp:txBody>
      <dsp:txXfrm>
        <a:off x="6989089" y="2015668"/>
        <a:ext cx="375640" cy="513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02737-5AE6-4081-AFA8-F746C7F1F9D1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1214A-0F3C-4D2D-99EA-E0E7D1681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3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D92EA-C535-4DC3-BC8B-B74ECD401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BF2F9D-09D8-4DB9-BAAF-0A609BB23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EAFD8-C6DE-454E-9C2D-7DA627A7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6496-083D-4CE2-848D-86E759B3E79C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18C19-6148-4EE1-8C7F-8EC47565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147D5-AD0A-42F9-9C7C-2C3A0A74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F0B5-410A-462B-98EB-B0CC36AB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71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3BE65-8E26-4161-8292-9CBCC479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9E3CC7-C905-4AAE-B691-BD166C63A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8DB9E-515B-4DD7-9AB3-1EB318AA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6496-083D-4CE2-848D-86E759B3E79C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E04FE-70EF-4612-A451-0D8CC975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6CA13-DC4A-42E6-8459-92A09B17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F0B5-410A-462B-98EB-B0CC36AB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8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9E1963-851C-4E90-998E-FF91DE853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09521D-BA5E-48C8-9EBF-11AF7C8C0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F7E22-72EC-4864-B307-91C18938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6496-083D-4CE2-848D-86E759B3E79C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385A9-67AF-4849-9A34-41C39AB8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EAA09-290C-4FC2-A3C0-CAAA816E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F0B5-410A-462B-98EB-B0CC36AB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26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FEBF4-372B-4781-A302-9CEAEB45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4EF44-B1D3-463F-9195-8B5132DA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589A73-434E-4582-A527-3A224EBB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6496-083D-4CE2-848D-86E759B3E79C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DD09F-9BA7-450A-8B4D-55F51336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5D12D1-DBCF-4BEC-A064-F20B115E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F0B5-410A-462B-98EB-B0CC36AB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22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17FE2-2CE1-4766-9352-F385BCA5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93C6F7-429D-4AA4-B8C4-271E6664D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A13A1-FA2E-461B-BC07-39E0A04C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6496-083D-4CE2-848D-86E759B3E79C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06C10-A896-466D-9E4D-9C859756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A554E8-DAB3-4EF4-9472-57AE317C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F0B5-410A-462B-98EB-B0CC36AB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69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5B4D4-C4DE-4D45-B064-65E0997F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0180F3-4A0B-4E88-9968-BA10BDD18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A46A21-1166-4B74-9390-A3F060E1B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2E48C-E900-442D-9C2B-D035F130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6496-083D-4CE2-848D-86E759B3E79C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F5F0A-175B-491E-88D5-37490E08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AEFC82-281F-4BFE-85FF-031B5E6B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F0B5-410A-462B-98EB-B0CC36AB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03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F8C11-BFE4-4314-B642-F8B8A5EB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B81C4-5EAB-464D-8BCA-2E2659929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BA26CD-B781-4F2A-AABE-3F189B4EB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2E5F83-FCDD-48B1-9EEF-44EE95798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811A72-7CB3-4222-AD10-E468DDB79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EDA2D1-EE60-42E4-AD02-6D7A508B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6496-083D-4CE2-848D-86E759B3E79C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A92324-A316-4931-8C8E-88DB9FC0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38470E-0959-454E-8FFC-AA73D4D1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F0B5-410A-462B-98EB-B0CC36AB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1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435EC-9887-418C-B337-9003E33E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BEED73-F3CA-4D11-9DDA-9EDD72DC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6496-083D-4CE2-848D-86E759B3E79C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FDFD46-4E40-491C-AAA1-4350559C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9FA4B8-EDC2-4CE4-94E8-1441916E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F0B5-410A-462B-98EB-B0CC36AB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91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A24D19-F241-4A08-8FE1-735AC917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6496-083D-4CE2-848D-86E759B3E79C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F55E82-8A33-4368-9B85-CFB3CCFB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2C430B-EAEE-4A4E-A977-2BE9D659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F0B5-410A-462B-98EB-B0CC36AB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44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D7305-951F-4D65-BD17-8FDB2347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588CA-4012-400E-AB00-C84ACD461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F6313B-B767-4B33-861E-B2180E9CF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29F068-5FFE-4450-B446-7AA44909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6496-083D-4CE2-848D-86E759B3E79C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D7F1BB-1330-4517-9B11-6E6200F7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7BC03F-0DDD-4B20-A09C-2EDA8714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F0B5-410A-462B-98EB-B0CC36AB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1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10417-31C2-41D9-AD2A-37F15617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C72B20-5D6B-4379-AF29-458D20BFE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D8765-29CA-410A-8B8A-DA9452151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9B343-CD55-44C0-B859-F41D029D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6496-083D-4CE2-848D-86E759B3E79C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97A711-1F6C-42F6-A978-C0498A77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7B3C48-398A-4870-BBAC-75D3B669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F0B5-410A-462B-98EB-B0CC36AB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50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40AFD5-EF99-483B-9192-A56A1A666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C466B4-3222-4D88-8854-40E689FD1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EEB48D-1EC3-4EA8-95CD-E4A99A25C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66496-083D-4CE2-848D-86E759B3E79C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BCF46-54CF-4B13-836D-FC0DDDFC1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655D68-0CC8-40D8-BB42-CF774DA4B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8F0B5-410A-462B-98EB-B0CC36ABC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83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6000" r="-23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88B17B-1C64-44F0-93F1-6C33EB09B3AB}"/>
              </a:ext>
            </a:extLst>
          </p:cNvPr>
          <p:cNvSpPr txBox="1"/>
          <p:nvPr/>
        </p:nvSpPr>
        <p:spPr>
          <a:xfrm flipH="1">
            <a:off x="688259" y="1892824"/>
            <a:ext cx="7010398" cy="1801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30000"/>
              </a:lnSpc>
            </a:pPr>
            <a:r>
              <a:rPr lang="en-US" altLang="zh-CN" sz="4400" b="1" spc="600" dirty="0">
                <a:solidFill>
                  <a:schemeClr val="bg1"/>
                </a:solidFill>
                <a:latin typeface="Magneto" panose="04030805050802020D02" pitchFamily="82" charset="0"/>
                <a:ea typeface="微软雅黑 Light" panose="020B0502040204020203" pitchFamily="34" charset="-122"/>
                <a:sym typeface="Segoe UI" panose="020B0502040204020203" pitchFamily="34" charset="0"/>
              </a:rPr>
              <a:t>Ray Tracing in </a:t>
            </a:r>
            <a:r>
              <a:rPr lang="en-US" altLang="zh-CN" sz="4400" b="1" spc="600" dirty="0" err="1">
                <a:solidFill>
                  <a:schemeClr val="bg1"/>
                </a:solidFill>
                <a:latin typeface="Magneto" panose="04030805050802020D02" pitchFamily="82" charset="0"/>
                <a:ea typeface="微软雅黑 Light" panose="020B0502040204020203" pitchFamily="34" charset="-122"/>
                <a:sym typeface="Segoe UI" panose="020B0502040204020203" pitchFamily="34" charset="0"/>
              </a:rPr>
              <a:t>Practic</a:t>
            </a:r>
            <a:endParaRPr lang="zh-CN" altLang="en-US" sz="4400" spc="600" dirty="0">
              <a:solidFill>
                <a:schemeClr val="bg1"/>
              </a:solidFill>
              <a:latin typeface="Magneto" panose="04030805050802020D02" pitchFamily="82" charset="0"/>
              <a:ea typeface="微软雅黑 Light" panose="020B0502040204020203" pitchFamily="34" charset="-122"/>
              <a:sym typeface="Segoe UI" panose="020B0502040204020203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7EE109F-E10F-4151-A382-777EA7482467}"/>
              </a:ext>
            </a:extLst>
          </p:cNvPr>
          <p:cNvGrpSpPr/>
          <p:nvPr/>
        </p:nvGrpSpPr>
        <p:grpSpPr>
          <a:xfrm flipV="1">
            <a:off x="688259" y="3952008"/>
            <a:ext cx="6676102" cy="137988"/>
            <a:chOff x="328766" y="3975156"/>
            <a:chExt cx="5786926" cy="81996"/>
          </a:xfrm>
          <a:solidFill>
            <a:schemeClr val="bg1"/>
          </a:solidFill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AB1E2B45-9280-411A-BE04-DC7650B3A24E}"/>
                </a:ext>
              </a:extLst>
            </p:cNvPr>
            <p:cNvCxnSpPr>
              <a:cxnSpLocks/>
            </p:cNvCxnSpPr>
            <p:nvPr/>
          </p:nvCxnSpPr>
          <p:spPr>
            <a:xfrm>
              <a:off x="328766" y="4011159"/>
              <a:ext cx="5786926" cy="4995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38CDDF-3E46-4E33-AB96-F9EC3BEA3EC9}"/>
                </a:ext>
              </a:extLst>
            </p:cNvPr>
            <p:cNvSpPr/>
            <p:nvPr/>
          </p:nvSpPr>
          <p:spPr>
            <a:xfrm>
              <a:off x="2663992" y="3975156"/>
              <a:ext cx="1121159" cy="819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PA_矩形 96">
            <a:extLst>
              <a:ext uri="{FF2B5EF4-FFF2-40B4-BE49-F238E27FC236}">
                <a16:creationId xmlns:a16="http://schemas.microsoft.com/office/drawing/2014/main" id="{A7AA88A2-2F88-48B5-9111-84CBC6E9058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53719" y="4347534"/>
            <a:ext cx="21280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</a:rPr>
              <a:t>- </a:t>
            </a:r>
            <a:r>
              <a:rPr kumimoji="0" lang="zh-CN" altLang="en-US" sz="1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</a:rPr>
              <a:t>BY </a:t>
            </a:r>
            <a:r>
              <a:rPr kumimoji="0" lang="en-US" altLang="zh-CN" sz="1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</a:rPr>
              <a:t>YUFEI LIN -</a:t>
            </a:r>
            <a:endParaRPr kumimoji="0" lang="zh-CN" altLang="en-US" sz="1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393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chemeClr val="tx1"/>
            </a:gs>
            <a:gs pos="87000">
              <a:schemeClr val="tx1"/>
            </a:gs>
            <a:gs pos="0">
              <a:schemeClr val="accent5">
                <a:lumMod val="75000"/>
              </a:schemeClr>
            </a:gs>
            <a:gs pos="15000">
              <a:schemeClr val="accent5">
                <a:lumMod val="75000"/>
              </a:schemeClr>
            </a:gs>
            <a:gs pos="52000">
              <a:schemeClr val="tx1"/>
            </a:gs>
            <a:gs pos="27000">
              <a:schemeClr val="accent5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6E0DFA5-5C5A-4D36-BCFC-FAECF40B6159}"/>
              </a:ext>
            </a:extLst>
          </p:cNvPr>
          <p:cNvGrpSpPr/>
          <p:nvPr/>
        </p:nvGrpSpPr>
        <p:grpSpPr>
          <a:xfrm>
            <a:off x="10733185" y="4247761"/>
            <a:ext cx="3903662" cy="4116116"/>
            <a:chOff x="5600700" y="-1847850"/>
            <a:chExt cx="12630150" cy="13317538"/>
          </a:xfrm>
          <a:solidFill>
            <a:schemeClr val="accent1">
              <a:lumMod val="60000"/>
              <a:lumOff val="40000"/>
              <a:alpha val="79000"/>
            </a:schemeClr>
          </a:solidFill>
          <a:effectLst>
            <a:glow rad="660400">
              <a:srgbClr val="A7D0F5">
                <a:alpha val="67000"/>
              </a:srgbClr>
            </a:glow>
            <a:reflection blurRad="101600" endPos="16000" dist="50800" dir="5400000" sy="-100000" algn="bl" rotWithShape="0"/>
          </a:effectLst>
        </p:grpSpPr>
        <p:sp>
          <p:nvSpPr>
            <p:cNvPr id="3" name="菱形 2">
              <a:extLst>
                <a:ext uri="{FF2B5EF4-FFF2-40B4-BE49-F238E27FC236}">
                  <a16:creationId xmlns:a16="http://schemas.microsoft.com/office/drawing/2014/main" id="{33EEF025-2AE2-4547-83CE-7011ABC4F85C}"/>
                </a:ext>
              </a:extLst>
            </p:cNvPr>
            <p:cNvSpPr/>
            <p:nvPr/>
          </p:nvSpPr>
          <p:spPr>
            <a:xfrm>
              <a:off x="7943850" y="-1847850"/>
              <a:ext cx="10287000" cy="10287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菱形 3">
              <a:extLst>
                <a:ext uri="{FF2B5EF4-FFF2-40B4-BE49-F238E27FC236}">
                  <a16:creationId xmlns:a16="http://schemas.microsoft.com/office/drawing/2014/main" id="{AF43844C-CF77-4656-8E54-9439361B7C3C}"/>
                </a:ext>
              </a:extLst>
            </p:cNvPr>
            <p:cNvSpPr/>
            <p:nvPr/>
          </p:nvSpPr>
          <p:spPr>
            <a:xfrm>
              <a:off x="5600700" y="4781550"/>
              <a:ext cx="6688138" cy="668813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" name="菱形 4">
            <a:extLst>
              <a:ext uri="{FF2B5EF4-FFF2-40B4-BE49-F238E27FC236}">
                <a16:creationId xmlns:a16="http://schemas.microsoft.com/office/drawing/2014/main" id="{7EED1015-FCFF-4717-85D6-F0726E5E9149}"/>
              </a:ext>
            </a:extLst>
          </p:cNvPr>
          <p:cNvSpPr/>
          <p:nvPr/>
        </p:nvSpPr>
        <p:spPr>
          <a:xfrm>
            <a:off x="-2630260" y="-1165755"/>
            <a:ext cx="3179453" cy="3179453"/>
          </a:xfrm>
          <a:prstGeom prst="diamond">
            <a:avLst/>
          </a:prstGeom>
          <a:solidFill>
            <a:schemeClr val="accent1">
              <a:lumMod val="60000"/>
              <a:lumOff val="40000"/>
              <a:alpha val="79000"/>
            </a:schemeClr>
          </a:solidFill>
          <a:ln>
            <a:noFill/>
          </a:ln>
          <a:effectLst>
            <a:glow rad="660400">
              <a:srgbClr val="A7D0F5">
                <a:alpha val="67000"/>
              </a:srgbClr>
            </a:glow>
            <a:reflection blurRad="101600" endPos="16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28229C-7F71-4DB3-B74E-ECB3CD6A2017}"/>
              </a:ext>
            </a:extLst>
          </p:cNvPr>
          <p:cNvSpPr/>
          <p:nvPr/>
        </p:nvSpPr>
        <p:spPr bwMode="auto">
          <a:xfrm>
            <a:off x="772954" y="311048"/>
            <a:ext cx="3763594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General Idea</a:t>
            </a:r>
            <a:endParaRPr lang="zh-CN" altLang="en-US" sz="3200" b="1" dirty="0">
              <a:solidFill>
                <a:schemeClr val="accent1">
                  <a:lumMod val="20000"/>
                  <a:lumOff val="80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E8D17B-E3FA-4B4B-B38B-C6CBDA536DFA}"/>
              </a:ext>
            </a:extLst>
          </p:cNvPr>
          <p:cNvSpPr txBox="1"/>
          <p:nvPr/>
        </p:nvSpPr>
        <p:spPr>
          <a:xfrm>
            <a:off x="1368510" y="2734315"/>
            <a:ext cx="945498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solidFill>
                  <a:schemeClr val="bg1"/>
                </a:solidFill>
                <a:latin typeface="Bahnschrift Light" panose="020B0502040204020203" pitchFamily="34" charset="0"/>
              </a:rPr>
              <a:t>Use a 3D renderer built by myself to reconstruct a Cornell Box to explain how people are translating the ideas of physics into language of computer.</a:t>
            </a:r>
            <a:endParaRPr lang="zh-CN" altLang="en-US" sz="25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77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chemeClr val="tx1"/>
            </a:gs>
            <a:gs pos="87000">
              <a:schemeClr val="tx1"/>
            </a:gs>
            <a:gs pos="0">
              <a:schemeClr val="accent5">
                <a:lumMod val="75000"/>
              </a:schemeClr>
            </a:gs>
            <a:gs pos="15000">
              <a:schemeClr val="accent5">
                <a:lumMod val="75000"/>
              </a:schemeClr>
            </a:gs>
            <a:gs pos="52000">
              <a:schemeClr val="tx1"/>
            </a:gs>
            <a:gs pos="27000">
              <a:schemeClr val="accent5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Cornell Boxâçå¾çæç´¢ç»æ">
            <a:extLst>
              <a:ext uri="{FF2B5EF4-FFF2-40B4-BE49-F238E27FC236}">
                <a16:creationId xmlns:a16="http://schemas.microsoft.com/office/drawing/2014/main" id="{FE37060E-4E3F-456B-98B2-16D7948B0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544" y="1094420"/>
            <a:ext cx="5764033" cy="474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66E0DFA5-5C5A-4D36-BCFC-FAECF40B6159}"/>
              </a:ext>
            </a:extLst>
          </p:cNvPr>
          <p:cNvGrpSpPr/>
          <p:nvPr/>
        </p:nvGrpSpPr>
        <p:grpSpPr>
          <a:xfrm>
            <a:off x="10733185" y="4247761"/>
            <a:ext cx="3903662" cy="4116116"/>
            <a:chOff x="5600700" y="-1847850"/>
            <a:chExt cx="12630150" cy="13317538"/>
          </a:xfrm>
          <a:solidFill>
            <a:schemeClr val="accent1">
              <a:lumMod val="60000"/>
              <a:lumOff val="40000"/>
              <a:alpha val="79000"/>
            </a:schemeClr>
          </a:solidFill>
          <a:effectLst>
            <a:glow rad="660400">
              <a:srgbClr val="A7D0F5">
                <a:alpha val="67000"/>
              </a:srgbClr>
            </a:glow>
            <a:reflection blurRad="101600" endPos="16000" dist="50800" dir="5400000" sy="-100000" algn="bl" rotWithShape="0"/>
          </a:effectLst>
        </p:grpSpPr>
        <p:sp>
          <p:nvSpPr>
            <p:cNvPr id="3" name="菱形 2">
              <a:extLst>
                <a:ext uri="{FF2B5EF4-FFF2-40B4-BE49-F238E27FC236}">
                  <a16:creationId xmlns:a16="http://schemas.microsoft.com/office/drawing/2014/main" id="{33EEF025-2AE2-4547-83CE-7011ABC4F85C}"/>
                </a:ext>
              </a:extLst>
            </p:cNvPr>
            <p:cNvSpPr/>
            <p:nvPr/>
          </p:nvSpPr>
          <p:spPr>
            <a:xfrm>
              <a:off x="7943850" y="-1847850"/>
              <a:ext cx="10287000" cy="10287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菱形 3">
              <a:extLst>
                <a:ext uri="{FF2B5EF4-FFF2-40B4-BE49-F238E27FC236}">
                  <a16:creationId xmlns:a16="http://schemas.microsoft.com/office/drawing/2014/main" id="{AF43844C-CF77-4656-8E54-9439361B7C3C}"/>
                </a:ext>
              </a:extLst>
            </p:cNvPr>
            <p:cNvSpPr/>
            <p:nvPr/>
          </p:nvSpPr>
          <p:spPr>
            <a:xfrm>
              <a:off x="5600700" y="4781550"/>
              <a:ext cx="6688138" cy="668813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" name="菱形 4">
            <a:extLst>
              <a:ext uri="{FF2B5EF4-FFF2-40B4-BE49-F238E27FC236}">
                <a16:creationId xmlns:a16="http://schemas.microsoft.com/office/drawing/2014/main" id="{7EED1015-FCFF-4717-85D6-F0726E5E9149}"/>
              </a:ext>
            </a:extLst>
          </p:cNvPr>
          <p:cNvSpPr/>
          <p:nvPr/>
        </p:nvSpPr>
        <p:spPr>
          <a:xfrm>
            <a:off x="-2630260" y="-1165755"/>
            <a:ext cx="3179453" cy="3179453"/>
          </a:xfrm>
          <a:prstGeom prst="diamond">
            <a:avLst/>
          </a:prstGeom>
          <a:solidFill>
            <a:schemeClr val="accent1">
              <a:lumMod val="60000"/>
              <a:lumOff val="40000"/>
              <a:alpha val="79000"/>
            </a:schemeClr>
          </a:solidFill>
          <a:ln>
            <a:noFill/>
          </a:ln>
          <a:effectLst>
            <a:glow rad="660400">
              <a:srgbClr val="A7D0F5">
                <a:alpha val="67000"/>
              </a:srgbClr>
            </a:glow>
            <a:reflection blurRad="101600" endPos="16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28229C-7F71-4DB3-B74E-ECB3CD6A2017}"/>
              </a:ext>
            </a:extLst>
          </p:cNvPr>
          <p:cNvSpPr/>
          <p:nvPr/>
        </p:nvSpPr>
        <p:spPr bwMode="auto">
          <a:xfrm>
            <a:off x="772954" y="311048"/>
            <a:ext cx="3763594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Cornell Box</a:t>
            </a:r>
            <a:endParaRPr lang="zh-CN" altLang="en-US" sz="3200" b="1" dirty="0">
              <a:solidFill>
                <a:schemeClr val="accent1">
                  <a:lumMod val="20000"/>
                  <a:lumOff val="80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DA0B57-6F7E-4A5E-BAAD-DDB843BCFF5B}"/>
              </a:ext>
            </a:extLst>
          </p:cNvPr>
          <p:cNvSpPr/>
          <p:nvPr/>
        </p:nvSpPr>
        <p:spPr>
          <a:xfrm>
            <a:off x="772954" y="1911681"/>
            <a:ext cx="498642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         </a:t>
            </a:r>
            <a:r>
              <a:rPr lang="zh-CN" altLang="en-US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Cornell box is a </a:t>
            </a:r>
            <a:r>
              <a:rPr lang="en-US" altLang="zh-CN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3D </a:t>
            </a:r>
            <a:r>
              <a:rPr lang="zh-CN" altLang="en-US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test </a:t>
            </a:r>
            <a:r>
              <a:rPr lang="en-US" altLang="zh-CN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model</a:t>
            </a:r>
            <a:r>
              <a:rPr lang="zh-CN" altLang="en-US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 aimed at determining the accuracy of rendering software by comparing the rendered scene with an actual photograph of the same scene</a:t>
            </a:r>
            <a:r>
              <a:rPr lang="en-US" altLang="zh-CN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. </a:t>
            </a:r>
            <a:endParaRPr lang="zh-CN" altLang="en-US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26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chemeClr val="tx1"/>
            </a:gs>
            <a:gs pos="87000">
              <a:schemeClr val="tx1"/>
            </a:gs>
            <a:gs pos="0">
              <a:schemeClr val="accent5">
                <a:lumMod val="75000"/>
              </a:schemeClr>
            </a:gs>
            <a:gs pos="15000">
              <a:schemeClr val="accent5">
                <a:lumMod val="75000"/>
              </a:schemeClr>
            </a:gs>
            <a:gs pos="52000">
              <a:schemeClr val="tx1"/>
            </a:gs>
            <a:gs pos="27000">
              <a:schemeClr val="accent5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6E0DFA5-5C5A-4D36-BCFC-FAECF40B6159}"/>
              </a:ext>
            </a:extLst>
          </p:cNvPr>
          <p:cNvGrpSpPr/>
          <p:nvPr/>
        </p:nvGrpSpPr>
        <p:grpSpPr>
          <a:xfrm>
            <a:off x="10733185" y="4247761"/>
            <a:ext cx="3903662" cy="4116116"/>
            <a:chOff x="5600700" y="-1847850"/>
            <a:chExt cx="12630150" cy="13317538"/>
          </a:xfrm>
          <a:solidFill>
            <a:schemeClr val="accent1">
              <a:lumMod val="60000"/>
              <a:lumOff val="40000"/>
              <a:alpha val="79000"/>
            </a:schemeClr>
          </a:solidFill>
          <a:effectLst>
            <a:glow rad="660400">
              <a:srgbClr val="A7D0F5">
                <a:alpha val="67000"/>
              </a:srgbClr>
            </a:glow>
            <a:reflection blurRad="101600" endPos="16000" dist="50800" dir="5400000" sy="-100000" algn="bl" rotWithShape="0"/>
          </a:effectLst>
        </p:grpSpPr>
        <p:sp>
          <p:nvSpPr>
            <p:cNvPr id="3" name="菱形 2">
              <a:extLst>
                <a:ext uri="{FF2B5EF4-FFF2-40B4-BE49-F238E27FC236}">
                  <a16:creationId xmlns:a16="http://schemas.microsoft.com/office/drawing/2014/main" id="{33EEF025-2AE2-4547-83CE-7011ABC4F85C}"/>
                </a:ext>
              </a:extLst>
            </p:cNvPr>
            <p:cNvSpPr/>
            <p:nvPr/>
          </p:nvSpPr>
          <p:spPr>
            <a:xfrm>
              <a:off x="7943850" y="-1847850"/>
              <a:ext cx="10287000" cy="10287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菱形 3">
              <a:extLst>
                <a:ext uri="{FF2B5EF4-FFF2-40B4-BE49-F238E27FC236}">
                  <a16:creationId xmlns:a16="http://schemas.microsoft.com/office/drawing/2014/main" id="{AF43844C-CF77-4656-8E54-9439361B7C3C}"/>
                </a:ext>
              </a:extLst>
            </p:cNvPr>
            <p:cNvSpPr/>
            <p:nvPr/>
          </p:nvSpPr>
          <p:spPr>
            <a:xfrm>
              <a:off x="5600700" y="4781550"/>
              <a:ext cx="6688138" cy="668813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" name="菱形 4">
            <a:extLst>
              <a:ext uri="{FF2B5EF4-FFF2-40B4-BE49-F238E27FC236}">
                <a16:creationId xmlns:a16="http://schemas.microsoft.com/office/drawing/2014/main" id="{7EED1015-FCFF-4717-85D6-F0726E5E9149}"/>
              </a:ext>
            </a:extLst>
          </p:cNvPr>
          <p:cNvSpPr/>
          <p:nvPr/>
        </p:nvSpPr>
        <p:spPr>
          <a:xfrm>
            <a:off x="-2630260" y="-1165755"/>
            <a:ext cx="3179453" cy="3179453"/>
          </a:xfrm>
          <a:prstGeom prst="diamond">
            <a:avLst/>
          </a:prstGeom>
          <a:solidFill>
            <a:schemeClr val="accent1">
              <a:lumMod val="60000"/>
              <a:lumOff val="40000"/>
              <a:alpha val="79000"/>
            </a:schemeClr>
          </a:solidFill>
          <a:ln>
            <a:noFill/>
          </a:ln>
          <a:effectLst>
            <a:glow rad="660400">
              <a:srgbClr val="A7D0F5">
                <a:alpha val="67000"/>
              </a:srgbClr>
            </a:glow>
            <a:reflection blurRad="101600" endPos="16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28229C-7F71-4DB3-B74E-ECB3CD6A2017}"/>
              </a:ext>
            </a:extLst>
          </p:cNvPr>
          <p:cNvSpPr/>
          <p:nvPr/>
        </p:nvSpPr>
        <p:spPr bwMode="auto">
          <a:xfrm>
            <a:off x="772954" y="311048"/>
            <a:ext cx="3763594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Physics Behind </a:t>
            </a:r>
            <a:endParaRPr lang="zh-CN" altLang="en-US" sz="3200" b="1" dirty="0">
              <a:solidFill>
                <a:schemeClr val="accent1">
                  <a:lumMod val="20000"/>
                  <a:lumOff val="80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DA0B57-6F7E-4A5E-BAAD-DDB843BCFF5B}"/>
              </a:ext>
            </a:extLst>
          </p:cNvPr>
          <p:cNvSpPr/>
          <p:nvPr/>
        </p:nvSpPr>
        <p:spPr>
          <a:xfrm>
            <a:off x="772954" y="1911681"/>
            <a:ext cx="49864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chemeClr val="bg1"/>
                </a:solidFill>
                <a:latin typeface="Bahnschrift Light" panose="020B0502040204020203" pitchFamily="34" charset="0"/>
              </a:rPr>
              <a:t>         </a:t>
            </a:r>
            <a:endParaRPr lang="zh-CN" altLang="en-US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9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chemeClr val="tx1"/>
            </a:gs>
            <a:gs pos="87000">
              <a:schemeClr val="tx1"/>
            </a:gs>
            <a:gs pos="0">
              <a:schemeClr val="accent5">
                <a:lumMod val="75000"/>
              </a:schemeClr>
            </a:gs>
            <a:gs pos="15000">
              <a:schemeClr val="accent5">
                <a:lumMod val="75000"/>
              </a:schemeClr>
            </a:gs>
            <a:gs pos="52000">
              <a:schemeClr val="tx1"/>
            </a:gs>
            <a:gs pos="27000">
              <a:schemeClr val="accent5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6E0DFA5-5C5A-4D36-BCFC-FAECF40B6159}"/>
              </a:ext>
            </a:extLst>
          </p:cNvPr>
          <p:cNvGrpSpPr/>
          <p:nvPr/>
        </p:nvGrpSpPr>
        <p:grpSpPr>
          <a:xfrm>
            <a:off x="10733185" y="4445728"/>
            <a:ext cx="3903662" cy="4116116"/>
            <a:chOff x="5600700" y="-1847850"/>
            <a:chExt cx="12630150" cy="13317538"/>
          </a:xfrm>
          <a:solidFill>
            <a:schemeClr val="accent1">
              <a:lumMod val="60000"/>
              <a:lumOff val="40000"/>
              <a:alpha val="79000"/>
            </a:schemeClr>
          </a:solidFill>
          <a:effectLst>
            <a:glow rad="660400">
              <a:srgbClr val="A7D0F5">
                <a:alpha val="67000"/>
              </a:srgbClr>
            </a:glow>
            <a:reflection blurRad="101600" endPos="16000" dist="50800" dir="5400000" sy="-100000" algn="bl" rotWithShape="0"/>
          </a:effectLst>
        </p:grpSpPr>
        <p:sp>
          <p:nvSpPr>
            <p:cNvPr id="3" name="菱形 2">
              <a:extLst>
                <a:ext uri="{FF2B5EF4-FFF2-40B4-BE49-F238E27FC236}">
                  <a16:creationId xmlns:a16="http://schemas.microsoft.com/office/drawing/2014/main" id="{33EEF025-2AE2-4547-83CE-7011ABC4F85C}"/>
                </a:ext>
              </a:extLst>
            </p:cNvPr>
            <p:cNvSpPr/>
            <p:nvPr/>
          </p:nvSpPr>
          <p:spPr>
            <a:xfrm>
              <a:off x="7943850" y="-1847850"/>
              <a:ext cx="10287000" cy="10287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菱形 3">
              <a:extLst>
                <a:ext uri="{FF2B5EF4-FFF2-40B4-BE49-F238E27FC236}">
                  <a16:creationId xmlns:a16="http://schemas.microsoft.com/office/drawing/2014/main" id="{AF43844C-CF77-4656-8E54-9439361B7C3C}"/>
                </a:ext>
              </a:extLst>
            </p:cNvPr>
            <p:cNvSpPr/>
            <p:nvPr/>
          </p:nvSpPr>
          <p:spPr>
            <a:xfrm>
              <a:off x="5600700" y="4781550"/>
              <a:ext cx="6688138" cy="668813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" name="菱形 4">
            <a:extLst>
              <a:ext uri="{FF2B5EF4-FFF2-40B4-BE49-F238E27FC236}">
                <a16:creationId xmlns:a16="http://schemas.microsoft.com/office/drawing/2014/main" id="{7EED1015-FCFF-4717-85D6-F0726E5E9149}"/>
              </a:ext>
            </a:extLst>
          </p:cNvPr>
          <p:cNvSpPr/>
          <p:nvPr/>
        </p:nvSpPr>
        <p:spPr>
          <a:xfrm>
            <a:off x="-2630260" y="-1165755"/>
            <a:ext cx="3179453" cy="3179453"/>
          </a:xfrm>
          <a:prstGeom prst="diamond">
            <a:avLst/>
          </a:prstGeom>
          <a:solidFill>
            <a:schemeClr val="accent1">
              <a:lumMod val="60000"/>
              <a:lumOff val="40000"/>
              <a:alpha val="79000"/>
            </a:schemeClr>
          </a:solidFill>
          <a:ln>
            <a:noFill/>
          </a:ln>
          <a:effectLst>
            <a:glow rad="660400">
              <a:srgbClr val="A7D0F5">
                <a:alpha val="67000"/>
              </a:srgbClr>
            </a:glow>
            <a:reflection blurRad="101600" endPos="16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28229C-7F71-4DB3-B74E-ECB3CD6A2017}"/>
              </a:ext>
            </a:extLst>
          </p:cNvPr>
          <p:cNvSpPr/>
          <p:nvPr/>
        </p:nvSpPr>
        <p:spPr bwMode="auto">
          <a:xfrm>
            <a:off x="772954" y="311048"/>
            <a:ext cx="5552432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Compare and contrast</a:t>
            </a:r>
            <a:endParaRPr lang="zh-CN" altLang="en-US" sz="3200" b="1" dirty="0">
              <a:solidFill>
                <a:schemeClr val="accent1">
                  <a:lumMod val="20000"/>
                  <a:lumOff val="80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8F517F-7CEB-4626-98EA-BD845F8C4142}"/>
              </a:ext>
            </a:extLst>
          </p:cNvPr>
          <p:cNvSpPr txBox="1"/>
          <p:nvPr/>
        </p:nvSpPr>
        <p:spPr>
          <a:xfrm>
            <a:off x="6096000" y="1221691"/>
            <a:ext cx="29882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Product</a:t>
            </a:r>
            <a:endParaRPr lang="zh-CN" altLang="en-US" sz="25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08612E-D2FA-4C75-A565-51E46E95BFAC}"/>
              </a:ext>
            </a:extLst>
          </p:cNvPr>
          <p:cNvSpPr txBox="1"/>
          <p:nvPr/>
        </p:nvSpPr>
        <p:spPr>
          <a:xfrm>
            <a:off x="772954" y="1221691"/>
            <a:ext cx="29882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Original</a:t>
            </a:r>
            <a:endParaRPr lang="zh-CN" altLang="en-US" sz="25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B129D83-17EF-4B9F-9B05-C2F5977A7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94" y="1773011"/>
            <a:ext cx="5240446" cy="388392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0D6D788-3A83-4B06-A322-06A5178C1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54" y="1761019"/>
            <a:ext cx="5167054" cy="387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3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chemeClr val="tx1"/>
            </a:gs>
            <a:gs pos="87000">
              <a:schemeClr val="tx1"/>
            </a:gs>
            <a:gs pos="0">
              <a:schemeClr val="accent5">
                <a:lumMod val="75000"/>
              </a:schemeClr>
            </a:gs>
            <a:gs pos="15000">
              <a:schemeClr val="accent5">
                <a:lumMod val="75000"/>
              </a:schemeClr>
            </a:gs>
            <a:gs pos="52000">
              <a:schemeClr val="tx1"/>
            </a:gs>
            <a:gs pos="27000">
              <a:schemeClr val="accent5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6E0DFA5-5C5A-4D36-BCFC-FAECF40B6159}"/>
              </a:ext>
            </a:extLst>
          </p:cNvPr>
          <p:cNvGrpSpPr/>
          <p:nvPr/>
        </p:nvGrpSpPr>
        <p:grpSpPr>
          <a:xfrm>
            <a:off x="10733185" y="4247761"/>
            <a:ext cx="3903662" cy="4116116"/>
            <a:chOff x="5600700" y="-1847850"/>
            <a:chExt cx="12630150" cy="13317538"/>
          </a:xfrm>
          <a:solidFill>
            <a:schemeClr val="accent1">
              <a:lumMod val="60000"/>
              <a:lumOff val="40000"/>
              <a:alpha val="79000"/>
            </a:schemeClr>
          </a:solidFill>
          <a:effectLst>
            <a:glow rad="660400">
              <a:srgbClr val="A7D0F5">
                <a:alpha val="67000"/>
              </a:srgbClr>
            </a:glow>
            <a:reflection blurRad="101600" endPos="16000" dist="50800" dir="5400000" sy="-100000" algn="bl" rotWithShape="0"/>
          </a:effectLst>
        </p:grpSpPr>
        <p:sp>
          <p:nvSpPr>
            <p:cNvPr id="3" name="菱形 2">
              <a:extLst>
                <a:ext uri="{FF2B5EF4-FFF2-40B4-BE49-F238E27FC236}">
                  <a16:creationId xmlns:a16="http://schemas.microsoft.com/office/drawing/2014/main" id="{33EEF025-2AE2-4547-83CE-7011ABC4F85C}"/>
                </a:ext>
              </a:extLst>
            </p:cNvPr>
            <p:cNvSpPr/>
            <p:nvPr/>
          </p:nvSpPr>
          <p:spPr>
            <a:xfrm>
              <a:off x="7943850" y="-1847850"/>
              <a:ext cx="10287000" cy="10287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菱形 3">
              <a:extLst>
                <a:ext uri="{FF2B5EF4-FFF2-40B4-BE49-F238E27FC236}">
                  <a16:creationId xmlns:a16="http://schemas.microsoft.com/office/drawing/2014/main" id="{AF43844C-CF77-4656-8E54-9439361B7C3C}"/>
                </a:ext>
              </a:extLst>
            </p:cNvPr>
            <p:cNvSpPr/>
            <p:nvPr/>
          </p:nvSpPr>
          <p:spPr>
            <a:xfrm>
              <a:off x="5600700" y="4781550"/>
              <a:ext cx="6688138" cy="6688138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" name="菱形 4">
            <a:extLst>
              <a:ext uri="{FF2B5EF4-FFF2-40B4-BE49-F238E27FC236}">
                <a16:creationId xmlns:a16="http://schemas.microsoft.com/office/drawing/2014/main" id="{7EED1015-FCFF-4717-85D6-F0726E5E9149}"/>
              </a:ext>
            </a:extLst>
          </p:cNvPr>
          <p:cNvSpPr/>
          <p:nvPr/>
        </p:nvSpPr>
        <p:spPr>
          <a:xfrm>
            <a:off x="-2630260" y="-1165755"/>
            <a:ext cx="3179453" cy="3179453"/>
          </a:xfrm>
          <a:prstGeom prst="diamond">
            <a:avLst/>
          </a:prstGeom>
          <a:solidFill>
            <a:schemeClr val="accent1">
              <a:lumMod val="60000"/>
              <a:lumOff val="40000"/>
              <a:alpha val="79000"/>
            </a:schemeClr>
          </a:solidFill>
          <a:ln>
            <a:noFill/>
          </a:ln>
          <a:effectLst>
            <a:glow rad="660400">
              <a:srgbClr val="A7D0F5">
                <a:alpha val="67000"/>
              </a:srgbClr>
            </a:glow>
            <a:reflection blurRad="101600" endPos="16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28229C-7F71-4DB3-B74E-ECB3CD6A2017}"/>
              </a:ext>
            </a:extLst>
          </p:cNvPr>
          <p:cNvSpPr/>
          <p:nvPr/>
        </p:nvSpPr>
        <p:spPr bwMode="auto">
          <a:xfrm>
            <a:off x="772954" y="311048"/>
            <a:ext cx="3763594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Future Plan</a:t>
            </a:r>
            <a:endParaRPr lang="zh-CN" altLang="en-US" sz="3200" b="1" dirty="0">
              <a:solidFill>
                <a:schemeClr val="accent1">
                  <a:lumMod val="20000"/>
                  <a:lumOff val="80000"/>
                </a:schemeClr>
              </a:solidFill>
              <a:latin typeface="Copperplate Gothic Bold" panose="020E0705020206020404" pitchFamily="34" charset="0"/>
            </a:endParaRP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D5A18D73-3189-449E-B8B5-FAC5C1D3A8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195997"/>
              </p:ext>
            </p:extLst>
          </p:nvPr>
        </p:nvGraphicFramePr>
        <p:xfrm>
          <a:off x="2131241" y="1790889"/>
          <a:ext cx="8128000" cy="3502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9529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111</Words>
  <Application>Microsoft Office PowerPoint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Arial</vt:lpstr>
      <vt:lpstr>Bahnschrift Light</vt:lpstr>
      <vt:lpstr>Bahnschrift SemiBold</vt:lpstr>
      <vt:lpstr>Copperplate Gothic Bold</vt:lpstr>
      <vt:lpstr>Magneto</vt:lpstr>
      <vt:lpstr>Tw Cen MT Condensed Extra 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宇非 林</dc:creator>
  <cp:lastModifiedBy>宇非 林</cp:lastModifiedBy>
  <cp:revision>24</cp:revision>
  <dcterms:created xsi:type="dcterms:W3CDTF">2019-07-03T01:20:11Z</dcterms:created>
  <dcterms:modified xsi:type="dcterms:W3CDTF">2019-10-14T02:18:24Z</dcterms:modified>
</cp:coreProperties>
</file>