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57973" y="2074183"/>
            <a:ext cx="39198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JDK源码剖析系列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204044" y="305034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12_HashMap源码剖析（一）：数组+链表+红黑树的数据结构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10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209</cp:revision>
  <dcterms:created xsi:type="dcterms:W3CDTF">2016-05-21T09:16:00Z</dcterms:created>
  <dcterms:modified xsi:type="dcterms:W3CDTF">2018-10-23T02:24:16Z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