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357973" y="2074183"/>
            <a:ext cx="39198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JDK源码剖析系列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204044" y="305034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13_HashMap源码剖析（二）：核心成员变量的作用分析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2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9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9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WPS 演示</Application>
  <PresentationFormat>自定义</PresentationFormat>
  <Paragraphs>10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210</cp:revision>
  <dcterms:created xsi:type="dcterms:W3CDTF">2016-05-21T09:16:00Z</dcterms:created>
  <dcterms:modified xsi:type="dcterms:W3CDTF">2018-10-23T03:13:54Z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