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15_HashMap源码剖析（四）：put操作原理以及高性能hash寻址</a:t>
            </a:r>
            <a:r>
              <a:rPr lang="zh-CN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215</cp:revision>
  <dcterms:created xsi:type="dcterms:W3CDTF">2016-05-21T09:16:00Z</dcterms:created>
  <dcterms:modified xsi:type="dcterms:W3CDTF">2018-10-23T07:21:19Z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