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19_HashMap源码剖析（八）：基于数组的扩容原理图解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219</cp:revision>
  <dcterms:created xsi:type="dcterms:W3CDTF">2016-05-21T09:16:00Z</dcterms:created>
  <dcterms:modified xsi:type="dcterms:W3CDTF">2018-10-23T10:33:20Z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