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20_HashMap源码剖析（九）：JDK 1.8的高性能rehash算法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220</cp:revision>
  <dcterms:created xsi:type="dcterms:W3CDTF">2016-05-21T09:16:00Z</dcterms:created>
  <dcterms:modified xsi:type="dcterms:W3CDTF">2018-10-23T10:41:14Z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