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57973" y="2074183"/>
            <a:ext cx="39198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JDK源码剖析系列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204044" y="305034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23_TreeMap源码剖析：自定义排序规则的红黑树map数据结构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3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8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自定义</PresentationFormat>
  <Paragraphs>10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223</cp:revision>
  <dcterms:created xsi:type="dcterms:W3CDTF">2016-05-21T09:16:00Z</dcterms:created>
  <dcterms:modified xsi:type="dcterms:W3CDTF">2018-10-24T06:54:16Z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