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25_Iterator迭代器应对多线程并发修改的fail fast机制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225</cp:revision>
  <dcterms:created xsi:type="dcterms:W3CDTF">2016-05-21T09:16:00Z</dcterms:created>
  <dcterms:modified xsi:type="dcterms:W3CDTF">2018-10-24T09:56:29Z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