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ArduiGo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50" y="2926572"/>
            <a:ext cx="4870500" cy="6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YuFeng Yao &amp; Mai Hong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reaction time game inspired by Simon Says / bop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Randomly generates command -&gt; User performs the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given decreases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Goal : see how many commands you can perform within the time span.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900" y="2824075"/>
            <a:ext cx="1956100" cy="19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Sensors Used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 commands with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Stretch = stretch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 = Bend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Distance = Poke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Button = Press red / green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Behind the Scenes</a:t>
            </a: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200"/>
              <a:t>Challenges and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Problem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1329900"/>
            <a:ext cx="3837000" cy="3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Bool triggered resets timer if they complete the task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Old time = last time completed command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Allotted Time = amount of time to complete command. Start with 10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Every 3 seconds that passes, - 1 second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939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</a:rPr>
              <a:t>Solution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65500" y="1329900"/>
            <a:ext cx="3837000" cy="30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Give player less time per command as they play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49" y="1817634"/>
            <a:ext cx="3447224" cy="319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Problems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1329900"/>
            <a:ext cx="3837000" cy="3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Incorporated pointers with help of online references   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t/>
            </a:r>
            <a:endParaRPr sz="1400"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939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</a:rPr>
              <a:t>Solutions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265500" y="1329900"/>
            <a:ext cx="3837000" cy="30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Referencing variables across files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How to communicate the Arduino’s actions from ofApp.cpp to the Game.cpp file?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Problems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1329900"/>
            <a:ext cx="3837000" cy="3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Open Sans"/>
            </a:pPr>
            <a:r>
              <a:rPr lang="en" sz="1400"/>
              <a:t>Stop the mental fixation that it’s a coding problem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Consider other aspects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Trial and error with different components to narrow down the issue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Comment out components with faulty hardware and continue working on other parts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939500" y="724200"/>
            <a:ext cx="4045200" cy="6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</a:rPr>
              <a:t>Solution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265500" y="1329900"/>
            <a:ext cx="3837000" cy="30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Non-Coding problems: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Hardware Limitations</a:t>
            </a:r>
            <a:br>
              <a:rPr lang="en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 Loose connectors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-Dysfunctional components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Image scaling randomly in Google Drive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