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4"/>
  </p:notesMasterIdLst>
  <p:sldIdLst>
    <p:sldId id="296" r:id="rId2"/>
    <p:sldId id="423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18" r:id="rId13"/>
  </p:sldIdLst>
  <p:sldSz cx="243713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44" userDrawn="1">
          <p15:clr>
            <a:srgbClr val="A4A3A4"/>
          </p15:clr>
        </p15:guide>
        <p15:guide id="2" pos="76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FA"/>
    <a:srgbClr val="AC7302"/>
    <a:srgbClr val="00B0F0"/>
    <a:srgbClr val="0070C0"/>
    <a:srgbClr val="00A1DA"/>
    <a:srgbClr val="F9F99D"/>
    <a:srgbClr val="007AD6"/>
    <a:srgbClr val="404040"/>
    <a:srgbClr val="202A36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7" autoAdjust="0"/>
    <p:restoredTop sz="95909" autoAdjust="0"/>
  </p:normalViewPr>
  <p:slideViewPr>
    <p:cSldViewPr snapToGrid="0">
      <p:cViewPr varScale="1">
        <p:scale>
          <a:sx n="52" d="100"/>
          <a:sy n="52" d="100"/>
        </p:scale>
        <p:origin x="768" y="216"/>
      </p:cViewPr>
      <p:guideLst>
        <p:guide orient="horz" pos="8244"/>
        <p:guide pos="76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263B4-AE17-4D25-AB44-4A86CEB2FD03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71282-9224-455F-A57E-7968FE50B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4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1pPr>
    <a:lvl2pPr marL="91393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2pPr>
    <a:lvl3pPr marL="1827864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3pPr>
    <a:lvl4pPr marL="274179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4pPr>
    <a:lvl5pPr marL="365572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5pPr>
    <a:lvl6pPr marL="456966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6pPr>
    <a:lvl7pPr marL="548359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7pPr>
    <a:lvl8pPr marL="639752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8pPr>
    <a:lvl9pPr marL="731145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18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29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235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2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87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988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105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674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941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256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106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6413" y="2244726"/>
            <a:ext cx="18278475" cy="4775200"/>
          </a:xfrm>
        </p:spPr>
        <p:txBody>
          <a:bodyPr anchor="b"/>
          <a:lstStyle>
            <a:lvl1pPr algn="ctr"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6413" y="7204076"/>
            <a:ext cx="18278475" cy="3311524"/>
          </a:xfrm>
        </p:spPr>
        <p:txBody>
          <a:bodyPr/>
          <a:lstStyle>
            <a:lvl1pPr marL="0" indent="0" algn="ctr">
              <a:buNone/>
              <a:defRPr sz="4798"/>
            </a:lvl1pPr>
            <a:lvl2pPr marL="913943" indent="0" algn="ctr">
              <a:buNone/>
              <a:defRPr sz="3998"/>
            </a:lvl2pPr>
            <a:lvl3pPr marL="1827886" indent="0" algn="ctr">
              <a:buNone/>
              <a:defRPr sz="3598"/>
            </a:lvl3pPr>
            <a:lvl4pPr marL="2741828" indent="0" algn="ctr">
              <a:buNone/>
              <a:defRPr sz="3198"/>
            </a:lvl4pPr>
            <a:lvl5pPr marL="3655771" indent="0" algn="ctr">
              <a:buNone/>
              <a:defRPr sz="3198"/>
            </a:lvl5pPr>
            <a:lvl6pPr marL="4569714" indent="0" algn="ctr">
              <a:buNone/>
              <a:defRPr sz="3198"/>
            </a:lvl6pPr>
            <a:lvl7pPr marL="5483657" indent="0" algn="ctr">
              <a:buNone/>
              <a:defRPr sz="3198"/>
            </a:lvl7pPr>
            <a:lvl8pPr marL="6397600" indent="0" algn="ctr">
              <a:buNone/>
              <a:defRPr sz="3198"/>
            </a:lvl8pPr>
            <a:lvl9pPr marL="7311542" indent="0" algn="ctr">
              <a:buNone/>
              <a:defRPr sz="319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7F5653-76E0-42F8-92E1-1302A644EA98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371FB-48DE-436C-8DC0-C0FA19D2A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5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97CAC6-3487-4B84-A527-4B0978F38CB7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CD4BB-C23D-42FC-A8B3-B6DC6ECE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2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0711" y="730250"/>
            <a:ext cx="5255062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730250"/>
            <a:ext cx="15460543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2173D4-66F5-42F3-8EDD-E9FCBD78934D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1F99D-11EB-4D67-8CCC-9EA3546D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0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49"/>
          <p:cNvSpPr>
            <a:spLocks noChangeArrowheads="1"/>
          </p:cNvSpPr>
          <p:nvPr userDrawn="1"/>
        </p:nvSpPr>
        <p:spPr bwMode="auto">
          <a:xfrm>
            <a:off x="1244995" y="330712"/>
            <a:ext cx="23165428" cy="1101724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3" name="平行四边形 50"/>
          <p:cNvSpPr>
            <a:spLocks noChangeArrowheads="1"/>
          </p:cNvSpPr>
          <p:nvPr userDrawn="1"/>
        </p:nvSpPr>
        <p:spPr bwMode="auto">
          <a:xfrm>
            <a:off x="12696" y="330712"/>
            <a:ext cx="1504166" cy="1101724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603F20-2AAB-144A-9954-51256F6544F7}"/>
              </a:ext>
            </a:extLst>
          </p:cNvPr>
          <p:cNvSpPr txBox="1"/>
          <p:nvPr userDrawn="1"/>
        </p:nvSpPr>
        <p:spPr>
          <a:xfrm>
            <a:off x="18066327" y="609599"/>
            <a:ext cx="5209309" cy="52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</a:rPr>
              <a:t>《</a:t>
            </a:r>
            <a:r>
              <a:rPr kumimoji="1" lang="en" altLang="zh-CN" sz="2800" b="1" dirty="0" err="1">
                <a:solidFill>
                  <a:schemeClr val="bg1"/>
                </a:solidFill>
              </a:rPr>
              <a:t>Jupyter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金融应用从入门到实践</a:t>
            </a:r>
            <a:r>
              <a:rPr kumimoji="1" lang="en-US" altLang="zh-CN" sz="2800" b="1" dirty="0">
                <a:solidFill>
                  <a:schemeClr val="bg1"/>
                </a:solidFill>
              </a:rPr>
              <a:t>》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3145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54B13A-C25E-4BD4-A182-EF99CDEA6C38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C15BD-7B16-492D-AC1C-CD5CEF536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9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834" y="3419477"/>
            <a:ext cx="21020246" cy="5705474"/>
          </a:xfrm>
        </p:spPr>
        <p:txBody>
          <a:bodyPr anchor="b"/>
          <a:lstStyle>
            <a:lvl1pPr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834" y="9178927"/>
            <a:ext cx="21020246" cy="3000374"/>
          </a:xfrm>
        </p:spPr>
        <p:txBody>
          <a:bodyPr/>
          <a:lstStyle>
            <a:lvl1pPr marL="0" indent="0">
              <a:buNone/>
              <a:defRPr sz="4798">
                <a:solidFill>
                  <a:schemeClr val="tx1">
                    <a:tint val="75000"/>
                  </a:schemeClr>
                </a:solidFill>
              </a:defRPr>
            </a:lvl1pPr>
            <a:lvl2pPr marL="913943" indent="0">
              <a:buNone/>
              <a:defRPr sz="3998">
                <a:solidFill>
                  <a:schemeClr val="tx1">
                    <a:tint val="75000"/>
                  </a:schemeClr>
                </a:solidFill>
              </a:defRPr>
            </a:lvl2pPr>
            <a:lvl3pPr marL="1827886" indent="0">
              <a:buNone/>
              <a:defRPr sz="3598">
                <a:solidFill>
                  <a:schemeClr val="tx1">
                    <a:tint val="75000"/>
                  </a:schemeClr>
                </a:solidFill>
              </a:defRPr>
            </a:lvl3pPr>
            <a:lvl4pPr marL="2741828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4pPr>
            <a:lvl5pPr marL="3655771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5pPr>
            <a:lvl6pPr marL="4569714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6pPr>
            <a:lvl7pPr marL="5483657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7pPr>
            <a:lvl8pPr marL="6397600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8pPr>
            <a:lvl9pPr marL="7311542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74B35-2CB5-478A-93D6-6F5A758111CC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E4B2B-5049-4B41-91A8-FF818986E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527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37970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65F18A-B9DB-4EC7-B8DD-93BAD9A9D6F4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B3ECB-D89B-4A56-AC36-12AE696FE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40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1" y="730251"/>
            <a:ext cx="21020246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702" y="3362326"/>
            <a:ext cx="10310201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8702" y="5010150"/>
            <a:ext cx="10310201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37971" y="3362326"/>
            <a:ext cx="10360977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37971" y="5010150"/>
            <a:ext cx="10360977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AE942-DEDF-46C5-8F0D-85A73406F10B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80A67-37C3-4CF9-9BDF-705F68B37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5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0EFE5F-2A43-4D9F-9B11-909316E3C1C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944C7-9264-40D1-83B9-994B3139A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D8482B-9714-4ADC-BDF6-AB1BEB5DA2D8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559ED-EDD0-43BF-AD2A-E750636F3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2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0977" y="1974851"/>
            <a:ext cx="12337971" cy="9747250"/>
          </a:xfrm>
        </p:spPr>
        <p:txBody>
          <a:bodyPr/>
          <a:lstStyle>
            <a:lvl1pPr>
              <a:defRPr sz="6397"/>
            </a:lvl1pPr>
            <a:lvl2pPr>
              <a:defRPr sz="5597"/>
            </a:lvl2pPr>
            <a:lvl3pPr>
              <a:defRPr sz="4798"/>
            </a:lvl3pPr>
            <a:lvl4pPr>
              <a:defRPr sz="3998"/>
            </a:lvl4pPr>
            <a:lvl5pPr>
              <a:defRPr sz="3998"/>
            </a:lvl5pPr>
            <a:lvl6pPr>
              <a:defRPr sz="3998"/>
            </a:lvl6pPr>
            <a:lvl7pPr>
              <a:defRPr sz="3998"/>
            </a:lvl7pPr>
            <a:lvl8pPr>
              <a:defRPr sz="3998"/>
            </a:lvl8pPr>
            <a:lvl9pPr>
              <a:defRPr sz="39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921D7F-B211-4655-91B5-D6DC942F7F91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44EC9-776D-4F5D-B210-015A3A3FF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9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0977" y="1974851"/>
            <a:ext cx="12337971" cy="9747250"/>
          </a:xfrm>
        </p:spPr>
        <p:txBody>
          <a:bodyPr anchor="t"/>
          <a:lstStyle>
            <a:lvl1pPr marL="0" indent="0">
              <a:buNone/>
              <a:defRPr sz="6397"/>
            </a:lvl1pPr>
            <a:lvl2pPr marL="913943" indent="0">
              <a:buNone/>
              <a:defRPr sz="5597"/>
            </a:lvl2pPr>
            <a:lvl3pPr marL="1827886" indent="0">
              <a:buNone/>
              <a:defRPr sz="4798"/>
            </a:lvl3pPr>
            <a:lvl4pPr marL="2741828" indent="0">
              <a:buNone/>
              <a:defRPr sz="3998"/>
            </a:lvl4pPr>
            <a:lvl5pPr marL="3655771" indent="0">
              <a:buNone/>
              <a:defRPr sz="3998"/>
            </a:lvl5pPr>
            <a:lvl6pPr marL="4569714" indent="0">
              <a:buNone/>
              <a:defRPr sz="3998"/>
            </a:lvl6pPr>
            <a:lvl7pPr marL="5483657" indent="0">
              <a:buNone/>
              <a:defRPr sz="3998"/>
            </a:lvl7pPr>
            <a:lvl8pPr marL="6397600" indent="0">
              <a:buNone/>
              <a:defRPr sz="3998"/>
            </a:lvl8pPr>
            <a:lvl9pPr marL="7311542" indent="0">
              <a:buNone/>
              <a:defRPr sz="39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7D0A83-28AD-47D5-961B-D3CDE6CF1ABC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E83A0-8CC4-4444-A699-95E94BD67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527" y="3651250"/>
            <a:ext cx="21020246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DA89F0-6659-4D88-AC57-367E293871F8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3E17F0-A094-4CA3-94BB-0BB941CA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827886" rtl="0" eaLnBrk="1" latinLnBrk="0" hangingPunct="1">
        <a:lnSpc>
          <a:spcPct val="90000"/>
        </a:lnSpc>
        <a:spcBef>
          <a:spcPct val="0"/>
        </a:spcBef>
        <a:buNone/>
        <a:defRPr sz="8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71" indent="-456971" algn="l" defTabSz="1827886" rtl="0" eaLnBrk="1" latinLnBrk="0" hangingPunct="1">
        <a:lnSpc>
          <a:spcPct val="90000"/>
        </a:lnSpc>
        <a:spcBef>
          <a:spcPts val="1999"/>
        </a:spcBef>
        <a:buFont typeface="Arial" panose="020B0604020202020204" pitchFamily="34" charset="0"/>
        <a:buChar char="•"/>
        <a:defRPr sz="5597" kern="1200">
          <a:solidFill>
            <a:schemeClr val="tx1"/>
          </a:solidFill>
          <a:latin typeface="+mn-lt"/>
          <a:ea typeface="+mn-ea"/>
          <a:cs typeface="+mn-cs"/>
        </a:defRPr>
      </a:lvl1pPr>
      <a:lvl2pPr marL="13709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4798" kern="1200">
          <a:solidFill>
            <a:schemeClr val="tx1"/>
          </a:solidFill>
          <a:latin typeface="+mn-lt"/>
          <a:ea typeface="+mn-ea"/>
          <a:cs typeface="+mn-cs"/>
        </a:defRPr>
      </a:lvl2pPr>
      <a:lvl3pPr marL="2284857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998" kern="1200">
          <a:solidFill>
            <a:schemeClr val="tx1"/>
          </a:solidFill>
          <a:latin typeface="+mn-lt"/>
          <a:ea typeface="+mn-ea"/>
          <a:cs typeface="+mn-cs"/>
        </a:defRPr>
      </a:lvl3pPr>
      <a:lvl4pPr marL="3198800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4112743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5026685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940628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854571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7685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1pPr>
      <a:lvl2pPr marL="913943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2pPr>
      <a:lvl3pPr marL="1827886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3pPr>
      <a:lvl4pPr marL="2741828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3655771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4569714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483657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39760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311542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71664" y="3096342"/>
            <a:ext cx="18027976" cy="155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　</a:t>
            </a:r>
            <a:r>
              <a:rPr lang="en-US" altLang="zh-CN" sz="7196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文档编写作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2">
            <a:extLst>
              <a:ext uri="{FF2B5EF4-FFF2-40B4-BE49-F238E27FC236}">
                <a16:creationId xmlns:a16="http://schemas.microsoft.com/office/drawing/2014/main" id="{6BA738F9-62D4-AB45-8043-1194BD1D3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00" y="11350477"/>
            <a:ext cx="9553903" cy="106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4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金融应用从入门到实践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2646878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表格格式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09C478-6690-BF42-8D97-72B8CBF04BFD}"/>
              </a:ext>
            </a:extLst>
          </p:cNvPr>
          <p:cNvSpPr/>
          <p:nvPr/>
        </p:nvSpPr>
        <p:spPr>
          <a:xfrm>
            <a:off x="2333778" y="3264414"/>
            <a:ext cx="92017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1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）使用符号“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|”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来分隔不同的单元格，并使用符号“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-”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来分隔表头与表格的内容；其中，每行的符号“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|”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并不需要一一对齐，符号“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-”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的个数也不作要求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65A29B-73CA-EC4C-8D85-811791DF4F04}"/>
              </a:ext>
            </a:extLst>
          </p:cNvPr>
          <p:cNvSpPr/>
          <p:nvPr/>
        </p:nvSpPr>
        <p:spPr>
          <a:xfrm>
            <a:off x="694227" y="7035799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3C8525-EFE9-8F47-A6C7-BEE0D9C1ED96}"/>
              </a:ext>
            </a:extLst>
          </p:cNvPr>
          <p:cNvSpPr/>
          <p:nvPr/>
        </p:nvSpPr>
        <p:spPr>
          <a:xfrm>
            <a:off x="763108" y="10542267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输出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CB339BF-1CD2-6D46-8E27-CFE4220AFD17}"/>
              </a:ext>
            </a:extLst>
          </p:cNvPr>
          <p:cNvSpPr/>
          <p:nvPr/>
        </p:nvSpPr>
        <p:spPr>
          <a:xfrm>
            <a:off x="14731723" y="3499089"/>
            <a:ext cx="63266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2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）在分隔表头与表格内容的位置使用符号“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:”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与“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-”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的相对位置来表示对齐方式 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14E0910-0E6C-0A42-88DE-875E0B228325}"/>
              </a:ext>
            </a:extLst>
          </p:cNvPr>
          <p:cNvCxnSpPr/>
          <p:nvPr/>
        </p:nvCxnSpPr>
        <p:spPr>
          <a:xfrm>
            <a:off x="14336309" y="3127804"/>
            <a:ext cx="0" cy="941584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5ECBCF23-6229-8342-9521-71C28E7C1CD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4" t="3072" r="54225" b="-3072"/>
          <a:stretch/>
        </p:blipFill>
        <p:spPr bwMode="auto">
          <a:xfrm>
            <a:off x="3376246" y="6572884"/>
            <a:ext cx="7280031" cy="2289761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507AB7-9EA5-6448-A3C1-80C4D69B70A9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0" r="25203"/>
          <a:stretch/>
        </p:blipFill>
        <p:spPr bwMode="auto">
          <a:xfrm>
            <a:off x="3446584" y="9657471"/>
            <a:ext cx="7139355" cy="2651760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617AFCE-58B1-A542-8ED3-C92021CB7058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68"/>
          <a:stretch/>
        </p:blipFill>
        <p:spPr bwMode="auto">
          <a:xfrm>
            <a:off x="14968268" y="6567486"/>
            <a:ext cx="8419269" cy="2506175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7608AC9-C917-A44D-97D0-B6465D781D18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5" r="24329"/>
          <a:stretch/>
        </p:blipFill>
        <p:spPr bwMode="auto">
          <a:xfrm>
            <a:off x="15228277" y="9849509"/>
            <a:ext cx="7842739" cy="2424552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9421612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2643481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图片格式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09C478-6690-BF42-8D97-72B8CBF04BFD}"/>
              </a:ext>
            </a:extLst>
          </p:cNvPr>
          <p:cNvSpPr/>
          <p:nvPr/>
        </p:nvSpPr>
        <p:spPr>
          <a:xfrm>
            <a:off x="2333778" y="3264414"/>
            <a:ext cx="92017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1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）在开头使用一个感叹号“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!”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，随后输入方括号“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[]”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，方括号中可以输入图片的替代文字，之后输入圆括号“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( )”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，括号内填入图片地址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65A29B-73CA-EC4C-8D85-811791DF4F04}"/>
              </a:ext>
            </a:extLst>
          </p:cNvPr>
          <p:cNvSpPr/>
          <p:nvPr/>
        </p:nvSpPr>
        <p:spPr>
          <a:xfrm>
            <a:off x="694227" y="7035799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3C8525-EFE9-8F47-A6C7-BEE0D9C1ED96}"/>
              </a:ext>
            </a:extLst>
          </p:cNvPr>
          <p:cNvSpPr/>
          <p:nvPr/>
        </p:nvSpPr>
        <p:spPr>
          <a:xfrm>
            <a:off x="763108" y="10542267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输出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CB339BF-1CD2-6D46-8E27-CFE4220AFD17}"/>
              </a:ext>
            </a:extLst>
          </p:cNvPr>
          <p:cNvSpPr/>
          <p:nvPr/>
        </p:nvSpPr>
        <p:spPr>
          <a:xfrm>
            <a:off x="14731723" y="3499089"/>
            <a:ext cx="632666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2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）也可以为了文档的整齐美观而使用变量来代表图片地址，将真正的图片地址放在文末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,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单击链接可以看到图片 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14E0910-0E6C-0A42-88DE-875E0B228325}"/>
              </a:ext>
            </a:extLst>
          </p:cNvPr>
          <p:cNvCxnSpPr/>
          <p:nvPr/>
        </p:nvCxnSpPr>
        <p:spPr>
          <a:xfrm>
            <a:off x="12542678" y="3233311"/>
            <a:ext cx="0" cy="941584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9692C1DF-4AD5-3842-B667-6DE030768C5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9" r="43015"/>
          <a:stretch/>
        </p:blipFill>
        <p:spPr bwMode="auto">
          <a:xfrm>
            <a:off x="2778370" y="6130900"/>
            <a:ext cx="9425354" cy="1852516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4A24636-343D-6A43-9896-44627398761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295" y="9749398"/>
            <a:ext cx="6986490" cy="2489493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ED213CA-9196-E646-8456-B028DA2A8FB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5" r="6172"/>
          <a:stretch/>
        </p:blipFill>
        <p:spPr bwMode="auto">
          <a:xfrm>
            <a:off x="12836769" y="6153466"/>
            <a:ext cx="11043139" cy="2357487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5506DAA-FDF3-EA4C-8BB1-5332921463DC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5" r="21569"/>
          <a:stretch/>
        </p:blipFill>
        <p:spPr bwMode="auto">
          <a:xfrm>
            <a:off x="12871938" y="9864236"/>
            <a:ext cx="11043140" cy="1354749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0088127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41184" y="5321382"/>
            <a:ext cx="18027976" cy="15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66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4762073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8EFBD-81E4-EE45-A768-59CAF0C4F717}"/>
              </a:ext>
            </a:extLst>
          </p:cNvPr>
          <p:cNvSpPr/>
          <p:nvPr/>
        </p:nvSpPr>
        <p:spPr>
          <a:xfrm>
            <a:off x="3410465" y="3292703"/>
            <a:ext cx="17348886" cy="5533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Markdown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是一种轻量级的标记语言，由约翰</a:t>
            </a:r>
            <a:r>
              <a:rPr lang="en-US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·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格鲁伯（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John Gruber</a:t>
            </a:r>
            <a:r>
              <a:rPr lang="zh-CN" altLang="e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在</a:t>
            </a:r>
            <a:r>
              <a:rPr lang="en-US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2004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年创建；</a:t>
            </a:r>
            <a:endParaRPr lang="en-US" altLang="zh-CN" sz="4000" b="1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Markdown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可以以纯文本格式直接编写文档；</a:t>
            </a:r>
            <a:endParaRPr lang="en-US" altLang="zh-CN" sz="4000" b="1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Markdown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也支持图片、图标、数学公式等多种格式；</a:t>
            </a:r>
            <a:endParaRPr lang="en-US" altLang="zh-CN" sz="4000" b="1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可以使用</a:t>
            </a:r>
            <a:r>
              <a:rPr lang="en-US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Markdown</a:t>
            </a:r>
            <a:r>
              <a:rPr lang="zh-C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设置标题、编写专业文档，为文档设置清晰的层次结构。</a:t>
            </a:r>
          </a:p>
        </p:txBody>
      </p:sp>
    </p:spTree>
    <p:extLst>
      <p:ext uri="{BB962C8B-B14F-4D97-AF65-F5344CB8AC3E}">
        <p14:creationId xmlns:p14="http://schemas.microsoft.com/office/powerpoint/2010/main" val="97651595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2646878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标题格式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09C478-6690-BF42-8D97-72B8CBF04BFD}"/>
              </a:ext>
            </a:extLst>
          </p:cNvPr>
          <p:cNvSpPr/>
          <p:nvPr/>
        </p:nvSpPr>
        <p:spPr>
          <a:xfrm>
            <a:off x="2669058" y="2654814"/>
            <a:ext cx="632666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1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  <a:r>
              <a:rPr lang="zh-CN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利用符号“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#</a:t>
            </a:r>
            <a:r>
              <a:rPr lang="zh-CN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”来标记格式，其中一个“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#</a:t>
            </a:r>
            <a:r>
              <a:rPr lang="zh-CN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”代表一级标题，两个“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#</a:t>
            </a:r>
            <a:r>
              <a:rPr lang="zh-CN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”代表二级标题，以此类推，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6</a:t>
            </a:r>
            <a:r>
              <a:rPr lang="zh-CN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级标题可以用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6</a:t>
            </a:r>
            <a:r>
              <a:rPr lang="zh-CN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个“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#</a:t>
            </a:r>
            <a:r>
              <a:rPr lang="zh-CN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”表示。注意“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#</a:t>
            </a:r>
            <a:r>
              <a:rPr lang="zh-CN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”与标题之后需要加一个空格 </a:t>
            </a:r>
            <a:endParaRPr lang="zh-CN" altLang="en-US" sz="3200" dirty="0">
              <a:solidFill>
                <a:srgbClr val="333333"/>
              </a:solidFill>
              <a:latin typeface="Helvetica Neue" panose="02000503000000020004" pitchFamily="2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E6FD9E9-1E7F-6B4C-A058-6B6D694CC1F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456" y="6261040"/>
            <a:ext cx="6302272" cy="1671999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C037D03-1110-0349-B6C2-53401595F5F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8878203"/>
            <a:ext cx="6301946" cy="3503269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965A29B-73CA-EC4C-8D85-811791DF4F04}"/>
              </a:ext>
            </a:extLst>
          </p:cNvPr>
          <p:cNvSpPr/>
          <p:nvPr/>
        </p:nvSpPr>
        <p:spPr>
          <a:xfrm>
            <a:off x="1090467" y="6426199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3C8525-EFE9-8F47-A6C7-BEE0D9C1ED96}"/>
              </a:ext>
            </a:extLst>
          </p:cNvPr>
          <p:cNvSpPr/>
          <p:nvPr/>
        </p:nvSpPr>
        <p:spPr>
          <a:xfrm>
            <a:off x="1168726" y="10260913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输出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CB339BF-1CD2-6D46-8E27-CFE4220AFD17}"/>
              </a:ext>
            </a:extLst>
          </p:cNvPr>
          <p:cNvSpPr/>
          <p:nvPr/>
        </p:nvSpPr>
        <p:spPr>
          <a:xfrm>
            <a:off x="10037803" y="2634219"/>
            <a:ext cx="63266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2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）利用符号“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#”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来标记格式，但是“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#”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标记在标题文字的两端，其中前后各一个“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#”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代表一级标题，前后各两个“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#”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代表二级标题，以此类推 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3A24743-1562-A24C-96D7-D621CDFAC5C9}"/>
              </a:ext>
            </a:extLst>
          </p:cNvPr>
          <p:cNvSpPr/>
          <p:nvPr/>
        </p:nvSpPr>
        <p:spPr>
          <a:xfrm>
            <a:off x="17278863" y="2584792"/>
            <a:ext cx="63266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3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）使用“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=”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和“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-”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表示，其中两个及以上“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=”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号代表一级标题，两个及以上“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-”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代表二级标题 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230427E-EE9C-1A4F-BA59-7BD658376AD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355" y="6277233"/>
            <a:ext cx="5808002" cy="1581664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5BC7A5E-F356-1746-9F05-7CAF4C21293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502" y="8919106"/>
            <a:ext cx="5831978" cy="3289369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2E34D5C-80C1-2A40-99D0-0A2A30B0B15B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7647" y="6316122"/>
            <a:ext cx="5966623" cy="1493348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920EF0B-7A84-4149-B57C-211F78121846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7307" y="9323756"/>
            <a:ext cx="5828682" cy="1278341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14E0910-0E6C-0A42-88DE-875E0B228325}"/>
              </a:ext>
            </a:extLst>
          </p:cNvPr>
          <p:cNvCxnSpPr/>
          <p:nvPr/>
        </p:nvCxnSpPr>
        <p:spPr>
          <a:xfrm>
            <a:off x="9642389" y="2872534"/>
            <a:ext cx="0" cy="941584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B6E470A1-77E6-3D42-BF58-BEA835D196E7}"/>
              </a:ext>
            </a:extLst>
          </p:cNvPr>
          <p:cNvCxnSpPr/>
          <p:nvPr/>
        </p:nvCxnSpPr>
        <p:spPr>
          <a:xfrm>
            <a:off x="16774709" y="2903014"/>
            <a:ext cx="0" cy="941584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10080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2646878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段落格式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09C478-6690-BF42-8D97-72B8CBF04BFD}"/>
              </a:ext>
            </a:extLst>
          </p:cNvPr>
          <p:cNvSpPr/>
          <p:nvPr/>
        </p:nvSpPr>
        <p:spPr>
          <a:xfrm>
            <a:off x="2990532" y="2715774"/>
            <a:ext cx="8805227" cy="222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1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）段落末尾加两个空格并回车</a:t>
            </a:r>
            <a:endParaRPr lang="en-US" altLang="zh-CN" sz="3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2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）或者，文字之间以空行相隔，即形成段落</a:t>
            </a:r>
            <a:endParaRPr lang="en-US" altLang="zh-CN" sz="3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Helvetica Neue" panose="02000503000000020004" pitchFamily="2" charset="0"/>
              </a:rPr>
              <a:t>* 注意式只加了回车，没有输入空格则无法分段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65A29B-73CA-EC4C-8D85-811791DF4F04}"/>
              </a:ext>
            </a:extLst>
          </p:cNvPr>
          <p:cNvSpPr/>
          <p:nvPr/>
        </p:nvSpPr>
        <p:spPr>
          <a:xfrm>
            <a:off x="1090467" y="6426199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3C8525-EFE9-8F47-A6C7-BEE0D9C1ED96}"/>
              </a:ext>
            </a:extLst>
          </p:cNvPr>
          <p:cNvSpPr/>
          <p:nvPr/>
        </p:nvSpPr>
        <p:spPr>
          <a:xfrm>
            <a:off x="1168726" y="10260913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输出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CB339BF-1CD2-6D46-8E27-CFE4220AFD17}"/>
              </a:ext>
            </a:extLst>
          </p:cNvPr>
          <p:cNvSpPr/>
          <p:nvPr/>
        </p:nvSpPr>
        <p:spPr>
          <a:xfrm>
            <a:off x="14518363" y="3274299"/>
            <a:ext cx="63266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段落之间也可以插入分隔线，将上下部分的内容分隔开 。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14E0910-0E6C-0A42-88DE-875E0B228325}"/>
              </a:ext>
            </a:extLst>
          </p:cNvPr>
          <p:cNvCxnSpPr/>
          <p:nvPr/>
        </p:nvCxnSpPr>
        <p:spPr>
          <a:xfrm>
            <a:off x="12385589" y="2872534"/>
            <a:ext cx="0" cy="941584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95501946-201C-784A-9312-58AD54EA3D7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3" y="5335904"/>
            <a:ext cx="8835707" cy="2131695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E5C12B2-EF92-1E4D-A49C-7DC178EF9C5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2" y="9524047"/>
            <a:ext cx="8896668" cy="2363153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A533C27-9272-1241-A2AC-191EE3D407C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794" y="4968240"/>
            <a:ext cx="9209405" cy="280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13CA083-4D9D-9340-B519-6C0CF6F2ABDC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5644" y="8602662"/>
            <a:ext cx="9048115" cy="4423728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1089602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2646878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文字格式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09C478-6690-BF42-8D97-72B8CBF04BFD}"/>
              </a:ext>
            </a:extLst>
          </p:cNvPr>
          <p:cNvSpPr/>
          <p:nvPr/>
        </p:nvSpPr>
        <p:spPr>
          <a:xfrm>
            <a:off x="14190498" y="4727454"/>
            <a:ext cx="8699982" cy="8138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1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  <a:r>
              <a:rPr lang="zh-CN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文字前后增加一个星号“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*</a:t>
            </a:r>
            <a:r>
              <a:rPr lang="zh-CN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”或者一个下底线“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_</a:t>
            </a:r>
            <a:r>
              <a:rPr lang="zh-CN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”，可以使符号之间的文字都变为斜体</a:t>
            </a:r>
            <a:endParaRPr lang="en-US" altLang="zh-CN" sz="3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2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）在文字前后增加两个星号“*”或者两个下底线“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_”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可以使符号区域内文字变为粗体，</a:t>
            </a:r>
            <a:endParaRPr lang="en-US" altLang="zh-CN" sz="3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3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）在文字前后增加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3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个星号“*”或者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3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个下底线“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_”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可以使符号区域内文字变为粗斜体。 </a:t>
            </a:r>
            <a:endParaRPr lang="en-US" altLang="zh-CN" sz="3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4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）若要增加下划线，只需要在文字前增加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&lt;</a:t>
            </a:r>
            <a:r>
              <a:rPr lang="en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u&gt;</a:t>
            </a:r>
            <a:r>
              <a:rPr lang="zh-CN" altLang="e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，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文字后增加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&lt;/</a:t>
            </a:r>
            <a:r>
              <a:rPr lang="en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u&gt;</a:t>
            </a:r>
            <a:r>
              <a:rPr lang="zh-CN" altLang="e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；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若要增加删除线，则只需要在文字前后增加“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~~” 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Helvetica Neue" panose="02000503000000020004" pitchFamily="2" charset="0"/>
              </a:rPr>
              <a:t>注意，</a:t>
            </a:r>
            <a:r>
              <a:rPr lang="zh-CN" altLang="zh-CN" sz="3200" dirty="0">
                <a:solidFill>
                  <a:srgbClr val="FF0000"/>
                </a:solidFill>
                <a:latin typeface="Helvetica Neue" panose="02000503000000020004" pitchFamily="2" charset="0"/>
              </a:rPr>
              <a:t>还需要在按回车键之前增加至少两个空格 </a:t>
            </a:r>
            <a:r>
              <a:rPr lang="zh-CN" altLang="en-US" sz="3200" dirty="0">
                <a:solidFill>
                  <a:srgbClr val="FF0000"/>
                </a:solidFill>
                <a:latin typeface="Helvetica Neue" panose="02000503000000020004" pitchFamily="2" charset="0"/>
              </a:rPr>
              <a:t>才能分段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65A29B-73CA-EC4C-8D85-811791DF4F04}"/>
              </a:ext>
            </a:extLst>
          </p:cNvPr>
          <p:cNvSpPr/>
          <p:nvPr/>
        </p:nvSpPr>
        <p:spPr>
          <a:xfrm>
            <a:off x="1090467" y="6182359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3C8525-EFE9-8F47-A6C7-BEE0D9C1ED96}"/>
              </a:ext>
            </a:extLst>
          </p:cNvPr>
          <p:cNvSpPr/>
          <p:nvPr/>
        </p:nvSpPr>
        <p:spPr>
          <a:xfrm>
            <a:off x="1168726" y="9712273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FB4655-0F26-A243-B38C-E77C14E44AB6}"/>
              </a:ext>
            </a:extLst>
          </p:cNvPr>
          <p:cNvSpPr/>
          <p:nvPr/>
        </p:nvSpPr>
        <p:spPr>
          <a:xfrm>
            <a:off x="4358640" y="2755315"/>
            <a:ext cx="164896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Markdown</a:t>
            </a:r>
            <a:r>
              <a:rPr lang="zh-C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可以设置字体的粗细和斜体，也可以在字体上面增加删除线或者添加下划线。改变文字格式的方法和我们在编程过程中写注释很像 </a:t>
            </a:r>
            <a:endParaRPr lang="zh-CN" altLang="en-US" sz="4000" b="1" dirty="0">
              <a:solidFill>
                <a:srgbClr val="333333"/>
              </a:solidFill>
              <a:latin typeface="Helvetica Neue" panose="02000503000000020004" pitchFamily="2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B7C4CE0-6C7B-2F40-9477-2E18D6B12AC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3" y="5359082"/>
            <a:ext cx="10385425" cy="2352358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6BE5D1A-C048-8C4C-BC09-0ADE06C97D8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37" y="9608502"/>
            <a:ext cx="10129203" cy="2309178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7116925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2646878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列表格式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09C478-6690-BF42-8D97-72B8CBF04BFD}"/>
              </a:ext>
            </a:extLst>
          </p:cNvPr>
          <p:cNvSpPr/>
          <p:nvPr/>
        </p:nvSpPr>
        <p:spPr>
          <a:xfrm>
            <a:off x="2333778" y="3264414"/>
            <a:ext cx="63266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1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）在一级列表中 ，只需要使用“*”“ 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+”“-” 3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种符号的任意一个，并在符号后面加上空格即可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65A29B-73CA-EC4C-8D85-811791DF4F04}"/>
              </a:ext>
            </a:extLst>
          </p:cNvPr>
          <p:cNvSpPr/>
          <p:nvPr/>
        </p:nvSpPr>
        <p:spPr>
          <a:xfrm>
            <a:off x="755187" y="6426199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3C8525-EFE9-8F47-A6C7-BEE0D9C1ED96}"/>
              </a:ext>
            </a:extLst>
          </p:cNvPr>
          <p:cNvSpPr/>
          <p:nvPr/>
        </p:nvSpPr>
        <p:spPr>
          <a:xfrm>
            <a:off x="833446" y="10260913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输出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CB339BF-1CD2-6D46-8E27-CFE4220AFD17}"/>
              </a:ext>
            </a:extLst>
          </p:cNvPr>
          <p:cNvSpPr/>
          <p:nvPr/>
        </p:nvSpPr>
        <p:spPr>
          <a:xfrm>
            <a:off x="9702523" y="3243819"/>
            <a:ext cx="63266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2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）有序的列表，只需要使用数字、符号“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.”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和空格来编写 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3A24743-1562-A24C-96D7-D621CDFAC5C9}"/>
              </a:ext>
            </a:extLst>
          </p:cNvPr>
          <p:cNvSpPr/>
          <p:nvPr/>
        </p:nvSpPr>
        <p:spPr>
          <a:xfrm>
            <a:off x="16943583" y="3194392"/>
            <a:ext cx="63266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3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）实现二级列表、三级列表等嵌套格式，可以在符号前再输入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4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个空格 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14E0910-0E6C-0A42-88DE-875E0B228325}"/>
              </a:ext>
            </a:extLst>
          </p:cNvPr>
          <p:cNvCxnSpPr/>
          <p:nvPr/>
        </p:nvCxnSpPr>
        <p:spPr>
          <a:xfrm>
            <a:off x="9307109" y="2872534"/>
            <a:ext cx="0" cy="941584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B6E470A1-77E6-3D42-BF58-BEA835D196E7}"/>
              </a:ext>
            </a:extLst>
          </p:cNvPr>
          <p:cNvCxnSpPr/>
          <p:nvPr/>
        </p:nvCxnSpPr>
        <p:spPr>
          <a:xfrm>
            <a:off x="16439429" y="2903014"/>
            <a:ext cx="0" cy="941584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60D65E25-C542-7B4F-A55F-0340DB9AA8D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0086" b="-1551"/>
          <a:stretch/>
        </p:blipFill>
        <p:spPr bwMode="auto">
          <a:xfrm>
            <a:off x="2380933" y="5990272"/>
            <a:ext cx="6336347" cy="2970848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50AA16C-73CC-D04F-AEC7-CB54361172B4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84"/>
          <a:stretch/>
        </p:blipFill>
        <p:spPr bwMode="auto">
          <a:xfrm>
            <a:off x="2380932" y="9701530"/>
            <a:ext cx="6366827" cy="2642870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A3541FD-06FC-4F49-A264-40EBEC4AF8DA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08"/>
          <a:stretch/>
        </p:blipFill>
        <p:spPr bwMode="auto">
          <a:xfrm>
            <a:off x="9387840" y="6035040"/>
            <a:ext cx="6492240" cy="1948375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94484CD-0D8B-524C-A34C-888738873372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91"/>
          <a:stretch/>
        </p:blipFill>
        <p:spPr bwMode="auto">
          <a:xfrm>
            <a:off x="9322435" y="9710421"/>
            <a:ext cx="6527165" cy="1789918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C31822E-C5B4-394C-847B-474C08DC5A4C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40"/>
          <a:stretch/>
        </p:blipFill>
        <p:spPr bwMode="auto">
          <a:xfrm>
            <a:off x="16729074" y="5568950"/>
            <a:ext cx="6892925" cy="3788410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ACB82AE-E485-6645-856B-7539F2D4314D}"/>
              </a:ext>
            </a:extLst>
          </p:cNvPr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73"/>
          <a:stretch/>
        </p:blipFill>
        <p:spPr bwMode="auto">
          <a:xfrm>
            <a:off x="17126902" y="9694544"/>
            <a:ext cx="5346236" cy="3392806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4072834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2646878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区块格式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09C478-6690-BF42-8D97-72B8CBF04BFD}"/>
              </a:ext>
            </a:extLst>
          </p:cNvPr>
          <p:cNvSpPr/>
          <p:nvPr/>
        </p:nvSpPr>
        <p:spPr>
          <a:xfrm>
            <a:off x="2333778" y="3264414"/>
            <a:ext cx="63266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1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）可以在文字前加上符号“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&gt;”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并在符号之后加一个空格，即可将这段文字变为一个区块显示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65A29B-73CA-EC4C-8D85-811791DF4F04}"/>
              </a:ext>
            </a:extLst>
          </p:cNvPr>
          <p:cNvSpPr/>
          <p:nvPr/>
        </p:nvSpPr>
        <p:spPr>
          <a:xfrm>
            <a:off x="694227" y="7035799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3C8525-EFE9-8F47-A6C7-BEE0D9C1ED96}"/>
              </a:ext>
            </a:extLst>
          </p:cNvPr>
          <p:cNvSpPr/>
          <p:nvPr/>
        </p:nvSpPr>
        <p:spPr>
          <a:xfrm>
            <a:off x="833446" y="10260913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输出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CB339BF-1CD2-6D46-8E27-CFE4220AFD17}"/>
              </a:ext>
            </a:extLst>
          </p:cNvPr>
          <p:cNvSpPr/>
          <p:nvPr/>
        </p:nvSpPr>
        <p:spPr>
          <a:xfrm>
            <a:off x="9702523" y="3243819"/>
            <a:ext cx="63266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2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）区块也可以实现嵌套的格式，一个“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&gt;”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可以实现区块的格式，两个“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&gt;”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可以表示下一层级的嵌套区块，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3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个“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&gt;”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可以表示再下一级的嵌套，以此类推 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3A24743-1562-A24C-96D7-D621CDFAC5C9}"/>
              </a:ext>
            </a:extLst>
          </p:cNvPr>
          <p:cNvSpPr/>
          <p:nvPr/>
        </p:nvSpPr>
        <p:spPr>
          <a:xfrm>
            <a:off x="16943583" y="3194392"/>
            <a:ext cx="63266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3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）在区块内部也可以使用列表格式。同样的，列表内部也可以使用区块格式。 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14E0910-0E6C-0A42-88DE-875E0B228325}"/>
              </a:ext>
            </a:extLst>
          </p:cNvPr>
          <p:cNvCxnSpPr/>
          <p:nvPr/>
        </p:nvCxnSpPr>
        <p:spPr>
          <a:xfrm>
            <a:off x="9307109" y="2872534"/>
            <a:ext cx="0" cy="941584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B6E470A1-77E6-3D42-BF58-BEA835D196E7}"/>
              </a:ext>
            </a:extLst>
          </p:cNvPr>
          <p:cNvCxnSpPr/>
          <p:nvPr/>
        </p:nvCxnSpPr>
        <p:spPr>
          <a:xfrm>
            <a:off x="16439429" y="2903014"/>
            <a:ext cx="0" cy="941584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83ADA710-3107-BF40-AAFE-BAD18DA8BDD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92"/>
          <a:stretch/>
        </p:blipFill>
        <p:spPr bwMode="auto">
          <a:xfrm>
            <a:off x="1976754" y="6596380"/>
            <a:ext cx="7014845" cy="2364740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C268176-DE98-C043-9341-4A9412F8714F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1"/>
          <a:stretch/>
        </p:blipFill>
        <p:spPr bwMode="auto">
          <a:xfrm>
            <a:off x="2007234" y="9818052"/>
            <a:ext cx="7014845" cy="2495868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C3CD408-ADF2-7A46-A819-2B321A69F52F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37"/>
          <a:stretch/>
        </p:blipFill>
        <p:spPr bwMode="auto">
          <a:xfrm>
            <a:off x="9418320" y="6583680"/>
            <a:ext cx="6461760" cy="2407920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5C583B8-DF87-3041-B507-7F5A05C21EB1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69"/>
          <a:stretch/>
        </p:blipFill>
        <p:spPr bwMode="auto">
          <a:xfrm>
            <a:off x="9657714" y="9888220"/>
            <a:ext cx="5978525" cy="2943860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D148F5C-049A-0E4F-A541-74ADDAB2BD29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50"/>
          <a:stretch/>
        </p:blipFill>
        <p:spPr bwMode="auto">
          <a:xfrm>
            <a:off x="16642080" y="6339840"/>
            <a:ext cx="6675119" cy="2865119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2A3785CF-D6AF-9F40-948B-C88B7B9CB6C2}"/>
              </a:ext>
            </a:extLst>
          </p:cNvPr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97"/>
          <a:stretch/>
        </p:blipFill>
        <p:spPr bwMode="auto">
          <a:xfrm>
            <a:off x="16662717" y="9875520"/>
            <a:ext cx="6593523" cy="3211830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0621958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2646878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代码格式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09C478-6690-BF42-8D97-72B8CBF04BFD}"/>
              </a:ext>
            </a:extLst>
          </p:cNvPr>
          <p:cNvSpPr/>
          <p:nvPr/>
        </p:nvSpPr>
        <p:spPr>
          <a:xfrm>
            <a:off x="2716213" y="3569214"/>
            <a:ext cx="83872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1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）段落中插入一段代码，可以使用单个反引号“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`”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来标记代码，将代码内容包含进去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65A29B-73CA-EC4C-8D85-811791DF4F04}"/>
              </a:ext>
            </a:extLst>
          </p:cNvPr>
          <p:cNvSpPr/>
          <p:nvPr/>
        </p:nvSpPr>
        <p:spPr>
          <a:xfrm>
            <a:off x="694227" y="7035799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3C8525-EFE9-8F47-A6C7-BEE0D9C1ED96}"/>
              </a:ext>
            </a:extLst>
          </p:cNvPr>
          <p:cNvSpPr/>
          <p:nvPr/>
        </p:nvSpPr>
        <p:spPr>
          <a:xfrm>
            <a:off x="833446" y="10260913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输出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CB339BF-1CD2-6D46-8E27-CFE4220AFD17}"/>
              </a:ext>
            </a:extLst>
          </p:cNvPr>
          <p:cNvSpPr/>
          <p:nvPr/>
        </p:nvSpPr>
        <p:spPr>
          <a:xfrm>
            <a:off x="13177243" y="3487659"/>
            <a:ext cx="86769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2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）在代码前后使用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3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个反引号“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```”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，将代码包含进去 ，即可实现多段代码块，在反引号后标注语言还可以实现代码高亮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14E0910-0E6C-0A42-88DE-875E0B228325}"/>
              </a:ext>
            </a:extLst>
          </p:cNvPr>
          <p:cNvCxnSpPr/>
          <p:nvPr/>
        </p:nvCxnSpPr>
        <p:spPr>
          <a:xfrm>
            <a:off x="12607658" y="3159917"/>
            <a:ext cx="0" cy="941584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A6CC6216-9D5A-1046-9262-C484A7901C1B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0" r="24804"/>
          <a:stretch/>
        </p:blipFill>
        <p:spPr bwMode="auto">
          <a:xfrm>
            <a:off x="2011680" y="6725284"/>
            <a:ext cx="8321040" cy="2174876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BD4297A-6594-8640-ACE9-3312CC981EA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592" y="10047604"/>
            <a:ext cx="10362248" cy="1839596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CA92BE3-3DB8-3541-ACB1-DE0DA5D6543B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11"/>
          <a:stretch/>
        </p:blipFill>
        <p:spPr bwMode="auto">
          <a:xfrm>
            <a:off x="13107352" y="6648132"/>
            <a:ext cx="10392728" cy="2312988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1029065-0663-F346-B39D-E969C78ED6F1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66"/>
          <a:stretch/>
        </p:blipFill>
        <p:spPr bwMode="auto">
          <a:xfrm>
            <a:off x="13107352" y="10014857"/>
            <a:ext cx="10392728" cy="1785257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9343062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2646878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链接格式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09C478-6690-BF42-8D97-72B8CBF04BFD}"/>
              </a:ext>
            </a:extLst>
          </p:cNvPr>
          <p:cNvSpPr/>
          <p:nvPr/>
        </p:nvSpPr>
        <p:spPr>
          <a:xfrm>
            <a:off x="2333778" y="3264414"/>
            <a:ext cx="92017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1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）使用英文模式下的方括号和圆括号，并在括号内分别写上链接的名称和链接的地址，就可以生成链接的格式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65A29B-73CA-EC4C-8D85-811791DF4F04}"/>
              </a:ext>
            </a:extLst>
          </p:cNvPr>
          <p:cNvSpPr/>
          <p:nvPr/>
        </p:nvSpPr>
        <p:spPr>
          <a:xfrm>
            <a:off x="694227" y="7035799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3C8525-EFE9-8F47-A6C7-BEE0D9C1ED96}"/>
              </a:ext>
            </a:extLst>
          </p:cNvPr>
          <p:cNvSpPr/>
          <p:nvPr/>
        </p:nvSpPr>
        <p:spPr>
          <a:xfrm>
            <a:off x="833446" y="10260913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输出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CB339BF-1CD2-6D46-8E27-CFE4220AFD17}"/>
              </a:ext>
            </a:extLst>
          </p:cNvPr>
          <p:cNvSpPr/>
          <p:nvPr/>
        </p:nvSpPr>
        <p:spPr>
          <a:xfrm>
            <a:off x="14731723" y="3499089"/>
            <a:ext cx="63266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2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）直接使用符号“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&lt;&gt;”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将网页链接放在文档中 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14E0910-0E6C-0A42-88DE-875E0B228325}"/>
              </a:ext>
            </a:extLst>
          </p:cNvPr>
          <p:cNvCxnSpPr/>
          <p:nvPr/>
        </p:nvCxnSpPr>
        <p:spPr>
          <a:xfrm>
            <a:off x="14336309" y="3127804"/>
            <a:ext cx="0" cy="941584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BD7A5B15-6794-C449-AC06-363B18E61C8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4" r="12634"/>
          <a:stretch/>
        </p:blipFill>
        <p:spPr bwMode="auto">
          <a:xfrm>
            <a:off x="2716212" y="6682153"/>
            <a:ext cx="10437079" cy="1758461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31EB8BA-FB01-5B4D-BB01-BFAF8D0A123C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8" t="-5360" r="16053" b="5360"/>
          <a:stretch/>
        </p:blipFill>
        <p:spPr bwMode="auto">
          <a:xfrm>
            <a:off x="2716213" y="10094546"/>
            <a:ext cx="10437079" cy="1229946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FD626BB-9E3A-4349-A24F-8B67D85465FD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-6916" r="25283" b="-1"/>
          <a:stretch/>
        </p:blipFill>
        <p:spPr bwMode="auto">
          <a:xfrm>
            <a:off x="14806247" y="6576646"/>
            <a:ext cx="8299938" cy="1899138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3EFC8FA-ACCC-3F47-8D75-AEEAB73A5C66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" t="-1" r="5445" b="-11409"/>
          <a:stretch/>
        </p:blipFill>
        <p:spPr bwMode="auto">
          <a:xfrm>
            <a:off x="14630400" y="10099626"/>
            <a:ext cx="9460524" cy="1295206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4909547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2034</TotalTime>
  <Words>947</Words>
  <Application>Microsoft Macintosh PowerPoint</Application>
  <PresentationFormat>自定义</PresentationFormat>
  <Paragraphs>74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微软雅黑</vt:lpstr>
      <vt:lpstr>Arial</vt:lpstr>
      <vt:lpstr>Calibri</vt:lpstr>
      <vt:lpstr>Calibri Light</vt:lpstr>
      <vt:lpstr>Helvetica Neue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</dc:creator>
  <cp:lastModifiedBy>fu yufeng</cp:lastModifiedBy>
  <cp:revision>721</cp:revision>
  <dcterms:created xsi:type="dcterms:W3CDTF">2020-04-17T09:21:53Z</dcterms:created>
  <dcterms:modified xsi:type="dcterms:W3CDTF">2021-06-09T08:36:48Z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