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96" r:id="rId2"/>
    <p:sldId id="423" r:id="rId3"/>
    <p:sldId id="439" r:id="rId4"/>
    <p:sldId id="440" r:id="rId5"/>
    <p:sldId id="441" r:id="rId6"/>
    <p:sldId id="442" r:id="rId7"/>
    <p:sldId id="443" r:id="rId8"/>
    <p:sldId id="444" r:id="rId9"/>
    <p:sldId id="418" r:id="rId10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2" autoAdjust="0"/>
    <p:restoredTop sz="95948" autoAdjust="0"/>
  </p:normalViewPr>
  <p:slideViewPr>
    <p:cSldViewPr snapToGrid="0">
      <p:cViewPr varScale="1">
        <p:scale>
          <a:sx n="68" d="100"/>
          <a:sy n="68" d="100"/>
        </p:scale>
        <p:origin x="1712" y="240"/>
      </p:cViewPr>
      <p:guideLst>
        <p:guide orient="horz" pos="2370"/>
        <p:guide pos="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7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4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7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3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 安全配置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4980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设置访问域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可以通过修改配置文件“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jupyter_notebook_config.py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中的“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c.NotebookApp.allow_origin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参数来实现访问域的设置。“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c.NotebookApp.allow_origin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‘ ’ 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即表示只允许本地访问。指定“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c.NotebookApp.allow_origin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'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microsoft.com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' ”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这样设置就只允许“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microsoft.com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域内的用户访问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CDD007-103D-584A-8E14-7012599085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72" y="7889358"/>
            <a:ext cx="7991305" cy="4210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56ACD7-07A2-3D46-ABF7-87D9B48C70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130" y="7910623"/>
            <a:ext cx="8952614" cy="421049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414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2.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设置访问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IP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同样支持配置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来控制访问权限。通过修改配置文件中的“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c.NotebookApp.ip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参数即可实现。如图 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13-4 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所示，默认情况下，该参数的配置为“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c.NotebookApp.ip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'localhost'”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13-5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所示，如果设置为“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c.NotebookApp.ip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'0.0.0.0'”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，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则意味着所有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IP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地址均可以访问。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A1E0EE-6805-5442-A7B6-94EB037A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08" y="6416747"/>
            <a:ext cx="13221785" cy="65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708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端口配置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同样支持通过端口配置来改变默认的运行端口，从而实现访问控制。由于许多黑客场景通过扫描默认开放端口来快速获取目标，因此建议最好修改默认端口。通过设置“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c.NotebookApp.port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参数可以改变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使用的端口，如图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13-6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2A517D-4A41-CA42-A2E8-C8C4BC95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32" y="6933019"/>
            <a:ext cx="13722272" cy="25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6538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4.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前缀配置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提供了“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c.NotebookApp.base_url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”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参数来指定访问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前缀，默认的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前缀为“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/” 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。修改该参数的值，改变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运行时的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URL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前缀，如图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13-9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DBFCD9-C409-1848-998F-989D7FC6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27" y="6337744"/>
            <a:ext cx="15105535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32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8890464" cy="248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Token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认证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默认使用令牌（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Token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认证。使用基于令牌（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Token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的身份验证方法，在服务端不需要存储用户的登录记录。基于令牌（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Token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的认证过程如图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13-11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81D9C6-EB7E-6945-9965-6DE73E94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895850"/>
            <a:ext cx="958850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92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980043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2.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口令认证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口令（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Password</a:t>
            </a:r>
            <a:r>
              <a:rPr lang="zh-CN" altLang="e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身份验证。这是通过设置配置文件中的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c.NotebookApp.password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参数来完成。首先需要输入口令，确认后即可得到一个散列后的密钥，如图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13-14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所示。然后将生成的口令哈希值填写到上述配置文件的字段中，如图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13-15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所示。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C6DC7-F898-274D-8D24-ADEF33370A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345" r="49124" b="-345"/>
          <a:stretch/>
        </p:blipFill>
        <p:spPr bwMode="auto">
          <a:xfrm>
            <a:off x="2457450" y="6248400"/>
            <a:ext cx="9010650" cy="5010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3B4299-D6D0-FF44-8585-5BB4BB25792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/>
          <a:stretch>
            <a:fillRect/>
          </a:stretch>
        </p:blipFill>
        <p:spPr bwMode="auto">
          <a:xfrm>
            <a:off x="12496800" y="7022782"/>
            <a:ext cx="10477500" cy="328326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392419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097666" y="1961612"/>
            <a:ext cx="19800434" cy="248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3.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无认证 </a:t>
            </a:r>
            <a:endParaRPr lang="en-US" altLang="zh-CN" sz="3600" kern="105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如果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Jupyter</a:t>
            </a:r>
            <a:r>
              <a:rPr lang="e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Notebook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仅限于局域网内部使用，并且数据没有安全性要求时，那么可以将配置文件中的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c.NotebookApp.token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字段以及</a:t>
            </a:r>
            <a:r>
              <a:rPr lang="en" altLang="zh-CN" sz="3600" kern="105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c.NotebookApp.password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字段设置为空 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9C1F95-987A-824A-B96F-DBF032FEB5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6087427"/>
            <a:ext cx="13811249" cy="431387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934249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</TotalTime>
  <Words>525</Words>
  <Application>Microsoft Macintosh PowerPoint</Application>
  <PresentationFormat>自定义</PresentationFormat>
  <Paragraphs>34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878</cp:revision>
  <dcterms:created xsi:type="dcterms:W3CDTF">2020-04-17T09:21:53Z</dcterms:created>
  <dcterms:modified xsi:type="dcterms:W3CDTF">2021-05-06T15:56:42Z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