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96" r:id="rId2"/>
    <p:sldId id="423" r:id="rId3"/>
    <p:sldId id="445" r:id="rId4"/>
    <p:sldId id="446" r:id="rId5"/>
    <p:sldId id="447" r:id="rId6"/>
    <p:sldId id="448" r:id="rId7"/>
    <p:sldId id="418" r:id="rId8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6005" autoAdjust="0"/>
  </p:normalViewPr>
  <p:slideViewPr>
    <p:cSldViewPr snapToGrid="0">
      <p:cViewPr varScale="1">
        <p:scale>
          <a:sx n="60" d="100"/>
          <a:sy n="60" d="100"/>
        </p:scale>
        <p:origin x="1056" y="208"/>
      </p:cViewPr>
      <p:guideLst>
        <p:guide orient="horz" pos="2370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5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3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8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其他内核的配置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369203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248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Anaconda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图形化界面中，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包含在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Anaconda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导航器中的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RStudio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选项中，单击“安装”（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Install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按钮即可安装。如果计算机上没有图形化界面，如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Linux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服务器版，仍然可以用命令行的方式来安装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内核。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C30A34-935D-0C4B-BDE9-35A152A8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8" y="5499766"/>
            <a:ext cx="11291777" cy="20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467147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1BE66-B54A-5641-AD85-FCCB06A2CF7C}"/>
              </a:ext>
            </a:extLst>
          </p:cNvPr>
          <p:cNvSpPr/>
          <p:nvPr/>
        </p:nvSpPr>
        <p:spPr>
          <a:xfrm>
            <a:off x="3891515" y="1913860"/>
            <a:ext cx="16608057" cy="10097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●  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使用命令行方式下载，则在命令行中运行以下命令。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wget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-c </a:t>
            </a:r>
            <a:endParaRPr lang="zh-CN" altLang="zh-CN" sz="20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https://julialang-s3.julialang.org/bin/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linux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/x64/1.5/julia-1.5.3-linux-x86_64.tar.gz</a:t>
            </a:r>
            <a:endParaRPr lang="zh-CN" altLang="zh-CN" sz="20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highlight>
                  <a:srgbClr val="C0C0C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highlight>
                <a:srgbClr val="C0C0C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87045" indent="-221615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方正书宋简体"/>
              </a:rPr>
              <a:t>●  </a:t>
            </a:r>
            <a:r>
              <a:rPr lang="zh-CN" altLang="zh-CN" sz="3200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通过上述两种方式下载好安装包后，进入下载好的</a:t>
            </a:r>
            <a:r>
              <a:rPr lang="en-US" altLang="zh-CN" sz="3200" kern="10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安装包所在位置。注意下载好的安装包是压缩包格式，要先进行解压。</a:t>
            </a:r>
            <a:endParaRPr lang="zh-CN" altLang="zh-CN" sz="3200" kern="10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tar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xzvf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julia-1.5.3-linux-x86_64.tar.gz</a:t>
            </a:r>
            <a:endParaRPr lang="zh-CN" altLang="zh-CN" sz="20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●  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配置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将解压后的文件夹“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julia-1.5.3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”复制到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/opt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目录下。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sudo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cp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-r julia-1.5.3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opt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endParaRPr lang="zh-CN" altLang="zh-CN" sz="20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en-US" altLang="zh-CN" sz="3200" kern="1050" dirty="0" err="1">
                <a:latin typeface="Times New Roman" panose="02020603050405020304" pitchFamily="18" charset="0"/>
                <a:ea typeface="方正书宋简体"/>
              </a:rPr>
              <a:t>usr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/local/bin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中建立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的链接。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28575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sudo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ln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-s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opt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julia-1.5.3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bin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usr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local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bin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</a:t>
            </a:r>
            <a:endParaRPr lang="zh-CN" altLang="zh-CN" sz="20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9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</a:rPr>
              <a:t>●　检查是否安装成功。</a:t>
            </a: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在终端中查看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的安装版本信息，如图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14-8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marL="53340" indent="32131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julia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-version</a:t>
            </a:r>
            <a:endParaRPr lang="zh-CN" altLang="zh-CN" sz="20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8473186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4002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1BE66-B54A-5641-AD85-FCCB06A2CF7C}"/>
              </a:ext>
            </a:extLst>
          </p:cNvPr>
          <p:cNvSpPr/>
          <p:nvPr/>
        </p:nvSpPr>
        <p:spPr>
          <a:xfrm>
            <a:off x="3891515" y="1913860"/>
            <a:ext cx="16608057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在安装好</a:t>
            </a:r>
            <a:r>
              <a:rPr lang="en-US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kern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后，接下来安装</a:t>
            </a:r>
            <a:r>
              <a:rPr lang="en-US" altLang="zh-CN" sz="3600" kern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的支持。</a:t>
            </a:r>
          </a:p>
          <a:p>
            <a:pPr>
              <a:lnSpc>
                <a:spcPct val="150000"/>
              </a:lnSpc>
            </a:pP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zh-C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终端窗口中输入以下命令，结果如图所示。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EC80DA-1AE3-EE4A-AB70-EF274B290D36}"/>
              </a:ext>
            </a:extLst>
          </p:cNvPr>
          <p:cNvSpPr/>
          <p:nvPr/>
        </p:nvSpPr>
        <p:spPr>
          <a:xfrm>
            <a:off x="3656435" y="4044904"/>
            <a:ext cx="5958041" cy="305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" indent="285750" algn="just">
              <a:lnSpc>
                <a:spcPts val="1100"/>
              </a:lnSpc>
            </a:pP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npm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-g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ijavascript</a:t>
            </a:r>
            <a:endParaRPr lang="zh-CN" altLang="zh-CN" sz="28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B5306-7492-9F40-A68F-C8234E9D8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96" y="4678327"/>
            <a:ext cx="14113591" cy="869743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927633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484459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1309B4-FE4B-D84A-AE91-0ECF6CF0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24" y="1729121"/>
            <a:ext cx="13216257" cy="114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28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020157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8437E5-4FEC-9246-9D1F-60F32B974480}"/>
              </a:ext>
            </a:extLst>
          </p:cNvPr>
          <p:cNvSpPr/>
          <p:nvPr/>
        </p:nvSpPr>
        <p:spPr>
          <a:xfrm>
            <a:off x="3870250" y="2785729"/>
            <a:ext cx="16608057" cy="582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是专为大规模数据处理而设计的快速通用的计算内核，其主要目的是处理实时生成的数据。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是类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的通用并行框架，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MapReduce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的优点。但不同于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的是，在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中间输出的结果可以保存在内存中，从而不再需要读写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" altLang="zh-CN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能更好地适用于数据挖掘与机器学习等需要迭代的场景。 </a:t>
            </a:r>
            <a:endParaRPr lang="en-US" altLang="zh-CN" sz="3600" kern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600" kern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安装过程较复杂，详细步骤见书本第十四章。</a:t>
            </a:r>
            <a:endParaRPr lang="zh-CN" altLang="zh-CN" sz="3600" kern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2403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3841</TotalTime>
  <Words>421</Words>
  <Application>Microsoft Macintosh PowerPoint</Application>
  <PresentationFormat>自定义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Courier New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888</cp:revision>
  <dcterms:created xsi:type="dcterms:W3CDTF">2020-04-17T09:21:53Z</dcterms:created>
  <dcterms:modified xsi:type="dcterms:W3CDTF">2021-05-06T16:18:25Z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