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7"/>
  </p:notesMasterIdLst>
  <p:sldIdLst>
    <p:sldId id="296" r:id="rId2"/>
    <p:sldId id="423" r:id="rId3"/>
    <p:sldId id="449" r:id="rId4"/>
    <p:sldId id="450" r:id="rId5"/>
    <p:sldId id="418" r:id="rId6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0" userDrawn="1">
          <p15:clr>
            <a:srgbClr val="A4A3A4"/>
          </p15:clr>
        </p15:guide>
        <p15:guide id="2" pos="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 autoAdjust="0"/>
    <p:restoredTop sz="96005" autoAdjust="0"/>
  </p:normalViewPr>
  <p:slideViewPr>
    <p:cSldViewPr snapToGrid="0">
      <p:cViewPr varScale="1">
        <p:scale>
          <a:sx n="60" d="100"/>
          <a:sy n="60" d="100"/>
        </p:scale>
        <p:origin x="1056" y="208"/>
      </p:cViewPr>
      <p:guideLst>
        <p:guide orient="horz" pos="2370"/>
        <p:guide pos="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5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6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 dirty="0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61DA05-CA71-EB49-99F7-4842360F2F76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 </a:t>
            </a:r>
            <a:r>
              <a:rPr lang="en" altLang="zh-CN" sz="7196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JupyterHub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多用户配置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505311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JupyterHub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097666" y="1961612"/>
            <a:ext cx="18890464" cy="8304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是为多个用户提供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的最佳方式，它可以让所有数据分析的同事们使用同一套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却又相互不影响。它是一个多用户中心，用于生成、管理和代理单用户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服务器的多个实例。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由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3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个主要角色组成，分别是多用户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Hub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可配置的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http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代理（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node-http-proxy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）、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多个单用户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服务器。</a:t>
            </a:r>
          </a:p>
          <a:p>
            <a:pPr>
              <a:lnSpc>
                <a:spcPct val="150000"/>
              </a:lnSpc>
            </a:pP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的基本操作原理也很好理解，它主要由以下工作流程构成。</a:t>
            </a:r>
          </a:p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1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启动。</a:t>
            </a:r>
          </a:p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2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）代理将所有请求转发到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Hub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默认情况下）。</a:t>
            </a:r>
          </a:p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3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处理登录，并按需生成单用户服务器。</a:t>
            </a:r>
          </a:p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4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将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URL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前缀转发给单用户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服务器。</a:t>
            </a:r>
          </a:p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此外，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还提供了一个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REST API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，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用于管理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和用户。 </a:t>
            </a:r>
          </a:p>
        </p:txBody>
      </p:sp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505311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JupyterHub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097666" y="1961612"/>
            <a:ext cx="18890464" cy="1656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可以通过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pip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命令（结合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npm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代理）或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conda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命令进行安装。接下来是两种方式的安装方法，两者选择其中一种即可。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921576-38BD-C148-9A75-CD1081EA9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571" y="4762795"/>
            <a:ext cx="19015510" cy="48277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EEC4F1B-EB11-E045-B1D2-F4B941B27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084" y="9980281"/>
            <a:ext cx="19030188" cy="22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4565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6899774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JupyterHub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多用户配置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055136" y="3194988"/>
            <a:ext cx="18890464" cy="331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多用户配置的方式。默认的身份验证器使用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PAM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通过用户名和口令对系统用户进行身份验证。使用默认的身份验证器，在系统上添加了账号和口令的任何用户都可以登录。</a:t>
            </a:r>
          </a:p>
          <a:p>
            <a:pPr>
              <a:lnSpc>
                <a:spcPct val="150000"/>
              </a:lnSpc>
            </a:pPr>
            <a:endParaRPr lang="en-US" altLang="zh-CN" sz="3600" kern="105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安装过程较复杂，详细步骤见书本第十四章。</a:t>
            </a:r>
          </a:p>
        </p:txBody>
      </p:sp>
    </p:spTree>
    <p:extLst>
      <p:ext uri="{BB962C8B-B14F-4D97-AF65-F5344CB8AC3E}">
        <p14:creationId xmlns:p14="http://schemas.microsoft.com/office/powerpoint/2010/main" val="198981871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3845</TotalTime>
  <Words>297</Words>
  <Application>Microsoft Macintosh PowerPoint</Application>
  <PresentationFormat>自定义</PresentationFormat>
  <Paragraphs>22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Calibri Light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891</cp:revision>
  <dcterms:created xsi:type="dcterms:W3CDTF">2020-04-17T09:21:53Z</dcterms:created>
  <dcterms:modified xsi:type="dcterms:W3CDTF">2021-05-06T16:19:23Z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