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96" r:id="rId2"/>
    <p:sldId id="423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18" r:id="rId13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4" userDrawn="1">
          <p15:clr>
            <a:srgbClr val="A4A3A4"/>
          </p15:clr>
        </p15:guide>
        <p15:guide id="2" pos="7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95909" autoAdjust="0"/>
  </p:normalViewPr>
  <p:slideViewPr>
    <p:cSldViewPr snapToGrid="0">
      <p:cViewPr varScale="1">
        <p:scale>
          <a:sx n="52" d="100"/>
          <a:sy n="52" d="100"/>
        </p:scale>
        <p:origin x="768" y="216"/>
      </p:cViewPr>
      <p:guideLst>
        <p:guide orient="horz" pos="8244"/>
        <p:guide pos="76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2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35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8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0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7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4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5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06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603F20-2AAB-144A-9954-51256F6544F7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</a:t>
            </a:r>
            <a:r>
              <a:rPr lang="en-US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文档编写作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9201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）使用符号“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|”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来分隔不同的单元格，并使用符号“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来分隔表头与表格的内容；其中，每行的符号“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|”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并不需要一一对齐，符号“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的个数也不作要求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763108" y="10542267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4731723" y="3499089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）在分隔表头与表格内容的位置使用符号“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:”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与“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的相对位置来表示对齐方式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4336309" y="312780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ECBCF23-6229-8342-9521-71C28E7C1CD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3072" r="54225" b="-3072"/>
          <a:stretch/>
        </p:blipFill>
        <p:spPr bwMode="auto">
          <a:xfrm>
            <a:off x="3376246" y="6572884"/>
            <a:ext cx="7280031" cy="2289761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507AB7-9EA5-6448-A3C1-80C4D69B70A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0" r="25203"/>
          <a:stretch/>
        </p:blipFill>
        <p:spPr bwMode="auto">
          <a:xfrm>
            <a:off x="3446584" y="9657471"/>
            <a:ext cx="7139355" cy="265176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17AFCE-58B1-A542-8ED3-C92021CB7058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8"/>
          <a:stretch/>
        </p:blipFill>
        <p:spPr bwMode="auto">
          <a:xfrm>
            <a:off x="14968268" y="6567486"/>
            <a:ext cx="8419269" cy="2506175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7608AC9-C917-A44D-97D0-B6465D781D18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5" r="24329"/>
          <a:stretch/>
        </p:blipFill>
        <p:spPr bwMode="auto">
          <a:xfrm>
            <a:off x="15228277" y="9849509"/>
            <a:ext cx="7842739" cy="2424552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421612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348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92017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）在开头使用一个感叹号“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!”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，随后输入方括号“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[]”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，方括号中可以输入图片的替代文字，之后输入圆括号“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( )”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，括号内填入图片地址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763108" y="10542267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4731723" y="3499089"/>
            <a:ext cx="63266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）也可以为了文档的整齐美观而使用变量来代表图片地址，将真正的图片地址放在文末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,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单击链接可以看到图片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2542678" y="3233311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692C1DF-4AD5-3842-B667-6DE030768C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9" r="43015"/>
          <a:stretch/>
        </p:blipFill>
        <p:spPr bwMode="auto">
          <a:xfrm>
            <a:off x="2778370" y="6130900"/>
            <a:ext cx="9425354" cy="185251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4A24636-343D-6A43-9896-4462739876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295" y="9749398"/>
            <a:ext cx="6986490" cy="2489493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ED213CA-9196-E646-8456-B028DA2A8FB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r="6172"/>
          <a:stretch/>
        </p:blipFill>
        <p:spPr bwMode="auto">
          <a:xfrm>
            <a:off x="12836769" y="6153466"/>
            <a:ext cx="11043139" cy="2357487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5506DAA-FDF3-EA4C-8BB1-5332921463D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" r="21569"/>
          <a:stretch/>
        </p:blipFill>
        <p:spPr bwMode="auto">
          <a:xfrm>
            <a:off x="12871938" y="9864236"/>
            <a:ext cx="11043140" cy="135474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008812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762073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3410465" y="3292703"/>
            <a:ext cx="17348886" cy="553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是一种轻量级的标记语言，由约翰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·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格鲁伯（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John Gruber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在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2004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年创建；</a:t>
            </a:r>
            <a:endParaRPr lang="en-US" altLang="zh-CN" sz="40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可以以纯文本格式直接编写文档；</a:t>
            </a:r>
            <a:endParaRPr lang="en-US" altLang="zh-CN" sz="40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也支持图片、图标、数学公式等多种格式；</a:t>
            </a:r>
            <a:endParaRPr lang="en-US" altLang="zh-CN" sz="40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可以使用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设置标题、编写专业文档，为文档设置清晰的层次结构。</a:t>
            </a:r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669058" y="2654814"/>
            <a:ext cx="63266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利用符号“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”来标记格式，其中一个“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”代表一级标题，两个“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”代表二级标题，以此类推，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6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级标题可以用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6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”表示。注意“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”与标题之后需要加一个空格 </a:t>
            </a:r>
            <a:endParaRPr lang="zh-CN" altLang="en-US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6FD9E9-1E7F-6B4C-A058-6B6D694CC1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56" y="6261040"/>
            <a:ext cx="6302272" cy="167199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C037D03-1110-0349-B6C2-53401595F5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8878203"/>
            <a:ext cx="6301946" cy="350326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1090467" y="64261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116872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0037803" y="2634219"/>
            <a:ext cx="63266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）利用符号“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来标记格式，但是“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标记在标题文字的两端，其中前后各一个“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代表一级标题，前后各两个“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#”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代表二级标题，以此类推 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A24743-1562-A24C-96D7-D621CDFAC5C9}"/>
              </a:ext>
            </a:extLst>
          </p:cNvPr>
          <p:cNvSpPr/>
          <p:nvPr/>
        </p:nvSpPr>
        <p:spPr>
          <a:xfrm>
            <a:off x="17278863" y="2584792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）使用“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=”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和“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表示，其中两个及以上“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=”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号代表一级标题，两个及以上“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-”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代表二级标题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30427E-EE9C-1A4F-BA59-7BD658376AD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355" y="6277233"/>
            <a:ext cx="5808002" cy="1581664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5BC7A5E-F356-1746-9F05-7CAF4C21293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502" y="8919106"/>
            <a:ext cx="5831978" cy="328936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2E34D5C-80C1-2A40-99D0-0A2A30B0B15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647" y="6316122"/>
            <a:ext cx="5966623" cy="149334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20EF0B-7A84-4149-B57C-211F7812184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307" y="9323756"/>
            <a:ext cx="5828682" cy="1278341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9642389" y="287253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6E470A1-77E6-3D42-BF58-BEA835D196E7}"/>
              </a:ext>
            </a:extLst>
          </p:cNvPr>
          <p:cNvCxnSpPr/>
          <p:nvPr/>
        </p:nvCxnSpPr>
        <p:spPr>
          <a:xfrm>
            <a:off x="16774709" y="290301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008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990532" y="2715774"/>
            <a:ext cx="8805227" cy="222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）段落末尾加两个空格并回车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）或者，文字之间以空行相隔，即形成段落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Helvetica Neue" panose="02000503000000020004" pitchFamily="2" charset="0"/>
              </a:rPr>
              <a:t>* 注意式只加了回车，没有输入空格则无法分段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1090467" y="64261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116872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4518363" y="3274299"/>
            <a:ext cx="63266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段落之间也可以插入分隔线，将上下部分的内容分隔开 。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2385589" y="287253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95501946-201C-784A-9312-58AD54EA3D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5335904"/>
            <a:ext cx="8835707" cy="2131695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5C12B2-EF92-1E4D-A49C-7DC178EF9C5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2" y="9524047"/>
            <a:ext cx="8896668" cy="2363153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A533C27-9272-1241-A2AC-191EE3D407C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794" y="4968240"/>
            <a:ext cx="9209405" cy="280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13CA083-4D9D-9340-B519-6C0CF6F2ABD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644" y="8602662"/>
            <a:ext cx="9048115" cy="4423728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089602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14190498" y="4727454"/>
            <a:ext cx="8699982" cy="813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文字前后增加一个星号“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*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”或者一个下底线“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_</a:t>
            </a:r>
            <a:r>
              <a:rPr lang="zh-C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”，可以使符号之间的文字都变为斜体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）在文字前后增加两个星号“*”或者两个下底线“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_”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可以使符号区域内文字变为粗体，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）在文字前后增加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个星号“*”或者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个下底线“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_”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可以使符号区域内文字变为粗斜体。 </a:t>
            </a:r>
            <a:endParaRPr lang="en-US" altLang="zh-CN" sz="3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4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）若要增加下划线，只需要在文字前增加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&lt;</a:t>
            </a:r>
            <a:r>
              <a:rPr lang="e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u&gt;</a:t>
            </a:r>
            <a:r>
              <a:rPr lang="zh-CN" altLang="e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文字后增加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&lt;/</a:t>
            </a:r>
            <a:r>
              <a:rPr lang="en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u&gt;</a:t>
            </a:r>
            <a:r>
              <a:rPr lang="zh-CN" altLang="e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；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若要增加删除线，则只需要在文字前后增加“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~~”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Helvetica Neue" panose="02000503000000020004" pitchFamily="2" charset="0"/>
              </a:rPr>
              <a:t>注意，</a:t>
            </a:r>
            <a:r>
              <a:rPr lang="zh-CN" altLang="zh-CN" sz="3200" dirty="0">
                <a:solidFill>
                  <a:srgbClr val="FF0000"/>
                </a:solidFill>
                <a:latin typeface="Helvetica Neue" panose="02000503000000020004" pitchFamily="2" charset="0"/>
              </a:rPr>
              <a:t>还需要在按回车键之前增加至少两个空格 </a:t>
            </a:r>
            <a:r>
              <a:rPr lang="zh-CN" altLang="en-US" sz="3200" dirty="0">
                <a:solidFill>
                  <a:srgbClr val="FF0000"/>
                </a:solidFill>
                <a:latin typeface="Helvetica Neue" panose="02000503000000020004" pitchFamily="2" charset="0"/>
              </a:rPr>
              <a:t>才能分段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1090467" y="618235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1168726" y="971227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FB4655-0F26-A243-B38C-E77C14E44AB6}"/>
              </a:ext>
            </a:extLst>
          </p:cNvPr>
          <p:cNvSpPr/>
          <p:nvPr/>
        </p:nvSpPr>
        <p:spPr>
          <a:xfrm>
            <a:off x="4358640" y="2755315"/>
            <a:ext cx="16489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可以设置字体的粗细和斜体，也可以在字体上面增加删除线或者添加下划线。改变文字格式的方法和我们在编程过程中写注释很像 </a:t>
            </a:r>
            <a:endParaRPr lang="zh-CN" altLang="en-US" sz="4000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B7C4CE0-6C7B-2F40-9477-2E18D6B12A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5359082"/>
            <a:ext cx="10385425" cy="235235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6BE5D1A-C048-8C4C-BC09-0ADE06C97D8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7" y="9608502"/>
            <a:ext cx="10129203" cy="230917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116925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）在一级列表中 ，只需要使用“*”“ 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+”“-” 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种符号的任意一个，并在符号后面加上空格即可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755187" y="64261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83344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9702523" y="3243819"/>
            <a:ext cx="63266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）有序的列表，只需要使用数字、符号“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.”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和空格来编写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A24743-1562-A24C-96D7-D621CDFAC5C9}"/>
              </a:ext>
            </a:extLst>
          </p:cNvPr>
          <p:cNvSpPr/>
          <p:nvPr/>
        </p:nvSpPr>
        <p:spPr>
          <a:xfrm>
            <a:off x="16943583" y="3194392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）实现二级列表、三级列表等嵌套格式，可以在符号前再输入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4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个空格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9307109" y="287253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6E470A1-77E6-3D42-BF58-BEA835D196E7}"/>
              </a:ext>
            </a:extLst>
          </p:cNvPr>
          <p:cNvCxnSpPr/>
          <p:nvPr/>
        </p:nvCxnSpPr>
        <p:spPr>
          <a:xfrm>
            <a:off x="16439429" y="290301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60D65E25-C542-7B4F-A55F-0340DB9AA8D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86" b="-1551"/>
          <a:stretch/>
        </p:blipFill>
        <p:spPr bwMode="auto">
          <a:xfrm>
            <a:off x="2380933" y="5990272"/>
            <a:ext cx="6336347" cy="297084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0AA16C-73CC-D04F-AEC7-CB54361172B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4"/>
          <a:stretch/>
        </p:blipFill>
        <p:spPr bwMode="auto">
          <a:xfrm>
            <a:off x="2380932" y="9701530"/>
            <a:ext cx="6366827" cy="264287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A3541FD-06FC-4F49-A264-40EBEC4AF8D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8"/>
          <a:stretch/>
        </p:blipFill>
        <p:spPr bwMode="auto">
          <a:xfrm>
            <a:off x="9387840" y="6035040"/>
            <a:ext cx="6492240" cy="1948375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4484CD-0D8B-524C-A34C-888738873372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1"/>
          <a:stretch/>
        </p:blipFill>
        <p:spPr bwMode="auto">
          <a:xfrm>
            <a:off x="9322435" y="9710421"/>
            <a:ext cx="6527165" cy="178991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C31822E-C5B4-394C-847B-474C08DC5A4C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40"/>
          <a:stretch/>
        </p:blipFill>
        <p:spPr bwMode="auto">
          <a:xfrm>
            <a:off x="16729074" y="5568950"/>
            <a:ext cx="6892925" cy="378841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ACB82AE-E485-6645-856B-7539F2D4314D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3"/>
          <a:stretch/>
        </p:blipFill>
        <p:spPr bwMode="auto">
          <a:xfrm>
            <a:off x="17126902" y="9694544"/>
            <a:ext cx="5346236" cy="339280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07283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）可以在文字前加上符号“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并在符号之后加一个空格，即可将这段文字变为一个区块显示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83344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9702523" y="3243819"/>
            <a:ext cx="63266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）区块也可以实现嵌套的格式，一个“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可以实现区块的格式，两个“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可以表示下一层级的嵌套区块，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可以表示再下一级的嵌套，以此类推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A24743-1562-A24C-96D7-D621CDFAC5C9}"/>
              </a:ext>
            </a:extLst>
          </p:cNvPr>
          <p:cNvSpPr/>
          <p:nvPr/>
        </p:nvSpPr>
        <p:spPr>
          <a:xfrm>
            <a:off x="16943583" y="3194392"/>
            <a:ext cx="6326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）在区块内部也可以使用列表格式。同样的，列表内部也可以使用区块格式。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9307109" y="287253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6E470A1-77E6-3D42-BF58-BEA835D196E7}"/>
              </a:ext>
            </a:extLst>
          </p:cNvPr>
          <p:cNvCxnSpPr/>
          <p:nvPr/>
        </p:nvCxnSpPr>
        <p:spPr>
          <a:xfrm>
            <a:off x="16439429" y="290301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83ADA710-3107-BF40-AAFE-BAD18DA8BDD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92"/>
          <a:stretch/>
        </p:blipFill>
        <p:spPr bwMode="auto">
          <a:xfrm>
            <a:off x="1976754" y="6596380"/>
            <a:ext cx="7014845" cy="236474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C268176-DE98-C043-9341-4A9412F8714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1"/>
          <a:stretch/>
        </p:blipFill>
        <p:spPr bwMode="auto">
          <a:xfrm>
            <a:off x="2007234" y="9818052"/>
            <a:ext cx="7014845" cy="249586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C3CD408-ADF2-7A46-A819-2B321A69F52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37"/>
          <a:stretch/>
        </p:blipFill>
        <p:spPr bwMode="auto">
          <a:xfrm>
            <a:off x="9418320" y="6583680"/>
            <a:ext cx="6461760" cy="240792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5C583B8-DF87-3041-B507-7F5A05C21EB1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69"/>
          <a:stretch/>
        </p:blipFill>
        <p:spPr bwMode="auto">
          <a:xfrm>
            <a:off x="9657714" y="9888220"/>
            <a:ext cx="5978525" cy="294386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D148F5C-049A-0E4F-A541-74ADDAB2BD29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50"/>
          <a:stretch/>
        </p:blipFill>
        <p:spPr bwMode="auto">
          <a:xfrm>
            <a:off x="16642080" y="6339840"/>
            <a:ext cx="6675119" cy="2865119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A3785CF-D6AF-9F40-948B-C88B7B9CB6C2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97"/>
          <a:stretch/>
        </p:blipFill>
        <p:spPr bwMode="auto">
          <a:xfrm>
            <a:off x="16662717" y="9875520"/>
            <a:ext cx="6593523" cy="3211830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62195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716213" y="3569214"/>
            <a:ext cx="83872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）段落中插入一段代码，可以使用单个反引号“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`”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来标记代码，将代码内容包含进去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83344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3177243" y="3487659"/>
            <a:ext cx="86769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）在代码前后使用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个反引号“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```”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，将代码包含进去 ，即可实现多段代码块，在反引号后标注语言还可以实现代码高亮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2607658" y="3159917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A6CC6216-9D5A-1046-9262-C484A7901C1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0" r="24804"/>
          <a:stretch/>
        </p:blipFill>
        <p:spPr bwMode="auto">
          <a:xfrm>
            <a:off x="2011680" y="6725284"/>
            <a:ext cx="8321040" cy="217487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BD4297A-6594-8640-ACE9-3312CC981EA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92" y="10047604"/>
            <a:ext cx="10362248" cy="183959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CA92BE3-3DB8-3541-ACB1-DE0DA5D6543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1"/>
          <a:stretch/>
        </p:blipFill>
        <p:spPr bwMode="auto">
          <a:xfrm>
            <a:off x="13107352" y="6648132"/>
            <a:ext cx="10392728" cy="231298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1029065-0663-F346-B39D-E969C78ED6F1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66"/>
          <a:stretch/>
        </p:blipFill>
        <p:spPr bwMode="auto">
          <a:xfrm>
            <a:off x="13107352" y="10014857"/>
            <a:ext cx="10392728" cy="1785257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343062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链接格式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09C478-6690-BF42-8D97-72B8CBF04BFD}"/>
              </a:ext>
            </a:extLst>
          </p:cNvPr>
          <p:cNvSpPr/>
          <p:nvPr/>
        </p:nvSpPr>
        <p:spPr>
          <a:xfrm>
            <a:off x="2333778" y="3264414"/>
            <a:ext cx="92017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1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）使用英文模式下的方括号和圆括号，并在括号内分别写上链接的名称和链接的地址，就可以生成链接的格式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65A29B-73CA-EC4C-8D85-811791DF4F04}"/>
              </a:ext>
            </a:extLst>
          </p:cNvPr>
          <p:cNvSpPr/>
          <p:nvPr/>
        </p:nvSpPr>
        <p:spPr>
          <a:xfrm>
            <a:off x="694227" y="7035799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3C8525-EFE9-8F47-A6C7-BEE0D9C1ED96}"/>
              </a:ext>
            </a:extLst>
          </p:cNvPr>
          <p:cNvSpPr/>
          <p:nvPr/>
        </p:nvSpPr>
        <p:spPr>
          <a:xfrm>
            <a:off x="833446" y="1026091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输出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B339BF-1CD2-6D46-8E27-CFE4220AFD17}"/>
              </a:ext>
            </a:extLst>
          </p:cNvPr>
          <p:cNvSpPr/>
          <p:nvPr/>
        </p:nvSpPr>
        <p:spPr>
          <a:xfrm>
            <a:off x="14731723" y="3499089"/>
            <a:ext cx="63266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）直接使用符号“</a:t>
            </a:r>
            <a:r>
              <a:rPr lang="en-US" altLang="zh-CN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&lt;&gt;”</a:t>
            </a:r>
            <a:r>
              <a:rPr lang="zh-CN" altLang="en-US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将网页链接放在文档中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14E0910-0E6C-0A42-88DE-875E0B228325}"/>
              </a:ext>
            </a:extLst>
          </p:cNvPr>
          <p:cNvCxnSpPr/>
          <p:nvPr/>
        </p:nvCxnSpPr>
        <p:spPr>
          <a:xfrm>
            <a:off x="14336309" y="3127804"/>
            <a:ext cx="0" cy="94158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BD7A5B15-6794-C449-AC06-363B18E61C8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4" r="12634"/>
          <a:stretch/>
        </p:blipFill>
        <p:spPr bwMode="auto">
          <a:xfrm>
            <a:off x="2716212" y="6682153"/>
            <a:ext cx="10437079" cy="1758461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31EB8BA-FB01-5B4D-BB01-BFAF8D0A123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" t="-5360" r="16053" b="5360"/>
          <a:stretch/>
        </p:blipFill>
        <p:spPr bwMode="auto">
          <a:xfrm>
            <a:off x="2716213" y="10094546"/>
            <a:ext cx="10437079" cy="122994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FD626BB-9E3A-4349-A24F-8B67D85465F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t="-6916" r="25283" b="-1"/>
          <a:stretch/>
        </p:blipFill>
        <p:spPr bwMode="auto">
          <a:xfrm>
            <a:off x="14806247" y="6576646"/>
            <a:ext cx="8299938" cy="1899138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3EFC8FA-ACCC-3F47-8D75-AEEAB73A5C66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-1" r="5445" b="-11409"/>
          <a:stretch/>
        </p:blipFill>
        <p:spPr bwMode="auto">
          <a:xfrm>
            <a:off x="14630400" y="10099626"/>
            <a:ext cx="9460524" cy="1295206"/>
          </a:xfrm>
          <a:prstGeom prst="rect">
            <a:avLst/>
          </a:prstGeom>
          <a:noFill/>
          <a:ln w="6350" cmpd="sng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909547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</TotalTime>
  <Words>947</Words>
  <Application>Microsoft Macintosh PowerPoint</Application>
  <PresentationFormat>自定义</PresentationFormat>
  <Paragraphs>74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Calibri Light</vt:lpstr>
      <vt:lpstr>Helvetica Neue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721</cp:revision>
  <dcterms:created xsi:type="dcterms:W3CDTF">2020-04-17T09:21:53Z</dcterms:created>
  <dcterms:modified xsi:type="dcterms:W3CDTF">2021-05-05T05:02:15Z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