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6" r:id="rId2"/>
    <p:sldId id="42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18" r:id="rId12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1" userDrawn="1">
          <p15:clr>
            <a:srgbClr val="A4A3A4"/>
          </p15:clr>
        </p15:guide>
        <p15:guide id="2" pos="72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 autoAdjust="0"/>
    <p:restoredTop sz="95909" autoAdjust="0"/>
  </p:normalViewPr>
  <p:slideViewPr>
    <p:cSldViewPr snapToGrid="0">
      <p:cViewPr varScale="1">
        <p:scale>
          <a:sx n="52" d="100"/>
          <a:sy n="52" d="100"/>
        </p:scale>
        <p:origin x="760" y="216"/>
      </p:cViewPr>
      <p:guideLst>
        <p:guide orient="horz" pos="1281"/>
        <p:guide pos="72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0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7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7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8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8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9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2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数据可视化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282997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186249" y="3850759"/>
            <a:ext cx="9242854" cy="248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在进行完包的引入和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D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画布的设置后，直接使用前文介绍过的绘图函数进行绘制即可。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941A2A-C953-5349-8901-18DFE8C8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732" y="1934732"/>
            <a:ext cx="9581893" cy="116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84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673225" y="3850759"/>
            <a:ext cx="8113326" cy="665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示例中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plot()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函数使用了两遍：第一遍是用于绘制折线，参数依次是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轴的数值、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轴的值数值、线的颜色（其中“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代表红色，“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代表实线）、线的粗细；第二遍是用于绘制坐标点，参数依次是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轴的数值、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轴的数值、坐标点的颜色（其中“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代表红色，“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o”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代表实心点）、点的大小。 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5C101A-6BF8-FF48-B5AF-F87F20F9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643" y="1800881"/>
            <a:ext cx="10132540" cy="117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673225" y="3850759"/>
            <a:ext cx="8113326" cy="332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柱状图通过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bar()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函数绘制，同样设有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轴和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轴参数，也有额外的参数（例如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tick_label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用于定义标签。输入的数据类型与折线图相同。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9AB1AF-3216-F04C-8B64-1135FBB7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28" y="1910018"/>
            <a:ext cx="10045130" cy="72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7588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673225" y="3850759"/>
            <a:ext cx="8113326" cy="332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散点图一般包括大量数据，用于观察数据的分布以及数据与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x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轴、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y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轴（甚至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轴）的关联，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Matplotlib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通过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scatter()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函数来绘制散点图。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5BC86C-690F-424C-9BEB-EF050A0E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181" y="1826907"/>
            <a:ext cx="10287000" cy="112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202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饼状图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673225" y="3850759"/>
            <a:ext cx="8113326" cy="414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饼状图的共同特点是由多个扇形组成，通常用于展示各个类别所占的比例。饼状图的一般展示形式有饼图和环形图。饼图可以使用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Matplotlib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pie()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函数来绘制饼图。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D3A87-38F2-5F4C-A5D1-82572EF0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370" y="1878740"/>
            <a:ext cx="11286352" cy="111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14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673225" y="3850759"/>
            <a:ext cx="8113326" cy="414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直方图用于展示数据分布的情况，横轴是该变量的取值范围分段，纵轴是范围内存在的变量数目（频率），在统计中有重要意义。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Matplotlib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中通过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hist()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函数来绘制直方图。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7F91FA-B70B-AE4D-8FA3-21AF2558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01" y="1881139"/>
            <a:ext cx="10683789" cy="106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118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箱型图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673225" y="3850759"/>
            <a:ext cx="8113326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箱型图用于观察数据的分散情况，可以很直观地观察异常值、分位数、中位数等，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Matplotlib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中使用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boxplot()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函数来绘制箱型图。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17D8A3-57D3-5A46-9A91-1DB9DDF0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329" y="2572264"/>
            <a:ext cx="10280136" cy="108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46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组合子图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186249" y="3850759"/>
            <a:ext cx="9242854" cy="581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想要同时在画布上并列绘制多个图形，则需要使用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subplot()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函数。两者之间的关系是包含关系：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figure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是绘制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subplot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的区域，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subplot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是绘制图形的区域。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想要在同一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figure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或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subplot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中同时绘制多个图形，则只需要进行叠加即可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DC495E-0630-1241-BE20-840D8287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520" y="1910017"/>
            <a:ext cx="11655421" cy="109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690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387798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坐标轴的设置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1186249" y="3850759"/>
            <a:ext cx="924285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对于横纵坐标的刻度范围，如果使用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add_subplot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函数逐个建立子图，则可以使用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set_xlim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set_ylim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设置坐标范围，内部参数为下界和上界。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78AF6-C90B-5D45-930E-B3B77BDF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019" y="1798070"/>
            <a:ext cx="11469260" cy="117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109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3269</TotalTime>
  <Words>491</Words>
  <Application>Microsoft Macintosh PowerPoint</Application>
  <PresentationFormat>自定义</PresentationFormat>
  <Paragraphs>34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794</cp:revision>
  <dcterms:created xsi:type="dcterms:W3CDTF">2020-04-17T09:21:53Z</dcterms:created>
  <dcterms:modified xsi:type="dcterms:W3CDTF">2021-05-05T09:37:34Z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