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96" r:id="rId2"/>
    <p:sldId id="423" r:id="rId3"/>
    <p:sldId id="426" r:id="rId4"/>
    <p:sldId id="427" r:id="rId5"/>
    <p:sldId id="428" r:id="rId6"/>
    <p:sldId id="429" r:id="rId7"/>
    <p:sldId id="430" r:id="rId8"/>
    <p:sldId id="431" r:id="rId9"/>
    <p:sldId id="418" r:id="rId10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1" userDrawn="1">
          <p15:clr>
            <a:srgbClr val="A4A3A4"/>
          </p15:clr>
        </p15:guide>
        <p15:guide id="2" pos="16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6005" autoAdjust="0"/>
  </p:normalViewPr>
  <p:slideViewPr>
    <p:cSldViewPr snapToGrid="0">
      <p:cViewPr varScale="1">
        <p:scale>
          <a:sx n="50" d="100"/>
          <a:sy n="50" d="100"/>
        </p:scale>
        <p:origin x="192" y="624"/>
      </p:cViewPr>
      <p:guideLst>
        <p:guide orient="horz" pos="1281"/>
        <p:guide pos="16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3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8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7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7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6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3772186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586763" y="3875472"/>
            <a:ext cx="1597222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scikit-learn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是基于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Python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语言的简单高效的数据分析开源工具和机器学习库。它同时还与科学计算的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Python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包（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NumPy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SciPy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Matplotlib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）很好地集成在一起。在实际的使用场景中，我们可以直接使用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scikit-learn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工具提供的方法来完成数据预处理、分类、回归、降维、模型选择等常用操作。 </a:t>
            </a:r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2343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线性回归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FBC24B-BD50-FC45-83EA-3276EECD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62" y="2618858"/>
            <a:ext cx="15885042" cy="102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8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2343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逻辑回归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D230A-CAE9-B944-83AD-0658C7E8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737" y="2305493"/>
            <a:ext cx="15001063" cy="4590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3AC30D-610E-B741-9ECF-F31679BBD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42" y="7037868"/>
            <a:ext cx="14654767" cy="6428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7E2F4C-CDC1-514D-B5CE-F7DF4631E201}"/>
              </a:ext>
            </a:extLst>
          </p:cNvPr>
          <p:cNvSpPr/>
          <p:nvPr/>
        </p:nvSpPr>
        <p:spPr>
          <a:xfrm>
            <a:off x="2573338" y="41587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初始化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23C864-B696-DA4B-9377-72B17BDB60E3}"/>
              </a:ext>
            </a:extLst>
          </p:cNvPr>
          <p:cNvSpPr/>
          <p:nvPr/>
        </p:nvSpPr>
        <p:spPr>
          <a:xfrm>
            <a:off x="2573338" y="10889734"/>
            <a:ext cx="2252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训练和预测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70769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2343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支持向量机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BEDEA7-DCAC-0B42-8E36-BFB127915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37"/>
          <a:stretch/>
        </p:blipFill>
        <p:spPr>
          <a:xfrm>
            <a:off x="4216400" y="2819400"/>
            <a:ext cx="16103600" cy="35666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C55524-8D0E-DA45-8A8A-E4663919E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5" t="38001"/>
          <a:stretch/>
        </p:blipFill>
        <p:spPr>
          <a:xfrm>
            <a:off x="4470400" y="6705600"/>
            <a:ext cx="14681200" cy="3740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2BE3E5-A8F3-094B-BA75-9765DAAF7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650" y="10687050"/>
            <a:ext cx="15449550" cy="23591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DFFF5C-F668-5042-B408-929BE9A2DEDC}"/>
              </a:ext>
            </a:extLst>
          </p:cNvPr>
          <p:cNvSpPr/>
          <p:nvPr/>
        </p:nvSpPr>
        <p:spPr>
          <a:xfrm>
            <a:off x="2573338" y="41587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初始化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05390D-0BE8-C647-9426-57A4558DA1D0}"/>
              </a:ext>
            </a:extLst>
          </p:cNvPr>
          <p:cNvSpPr/>
          <p:nvPr/>
        </p:nvSpPr>
        <p:spPr>
          <a:xfrm>
            <a:off x="2573338" y="82989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训练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9C7E52-1979-9E4B-973B-872170043A54}"/>
              </a:ext>
            </a:extLst>
          </p:cNvPr>
          <p:cNvSpPr/>
          <p:nvPr/>
        </p:nvSpPr>
        <p:spPr>
          <a:xfrm>
            <a:off x="2573338" y="118041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预测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06357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2343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决策树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BC1879-2165-AC48-AF16-D4EA6BB8F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3"/>
          <a:stretch/>
        </p:blipFill>
        <p:spPr>
          <a:xfrm>
            <a:off x="4902199" y="2552699"/>
            <a:ext cx="15556610" cy="482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353E29-3697-474A-9E12-DD0DA9B425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35"/>
          <a:stretch/>
        </p:blipFill>
        <p:spPr>
          <a:xfrm>
            <a:off x="4927599" y="8540254"/>
            <a:ext cx="15495754" cy="40327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8BB2EC6-CFDD-204E-A896-C813EE8630FE}"/>
              </a:ext>
            </a:extLst>
          </p:cNvPr>
          <p:cNvSpPr/>
          <p:nvPr/>
        </p:nvSpPr>
        <p:spPr>
          <a:xfrm>
            <a:off x="5517871" y="7867134"/>
            <a:ext cx="15310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050" dirty="0" err="1">
                <a:latin typeface="Times New Roman" panose="02020603050405020304" pitchFamily="18" charset="0"/>
                <a:ea typeface="方正书宋简体"/>
              </a:rPr>
              <a:t>cross_val_score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()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函数表示对数据集进行指定次数的交叉验证并为每次验证效果评测</a:t>
            </a:r>
            <a:r>
              <a:rPr lang="zh-CN" altLang="zh-CN" sz="3200" dirty="0"/>
              <a:t> 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20FE9B-901D-7944-B5A3-31B6E2965A5C}"/>
              </a:ext>
            </a:extLst>
          </p:cNvPr>
          <p:cNvSpPr/>
          <p:nvPr/>
        </p:nvSpPr>
        <p:spPr>
          <a:xfrm>
            <a:off x="2573338" y="41587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初始化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4CC0DA-15EC-924F-8C52-9C5F16C94C5D}"/>
              </a:ext>
            </a:extLst>
          </p:cNvPr>
          <p:cNvSpPr/>
          <p:nvPr/>
        </p:nvSpPr>
        <p:spPr>
          <a:xfrm>
            <a:off x="2573338" y="82989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验证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00207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2343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随机森林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BB2EC6-CFDD-204E-A896-C813EE8630FE}"/>
              </a:ext>
            </a:extLst>
          </p:cNvPr>
          <p:cNvSpPr/>
          <p:nvPr/>
        </p:nvSpPr>
        <p:spPr>
          <a:xfrm>
            <a:off x="2573338" y="41587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初始化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761B51-3E6D-CB4E-834A-AF3C20F72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0"/>
          <a:stretch/>
        </p:blipFill>
        <p:spPr>
          <a:xfrm>
            <a:off x="4857750" y="2235200"/>
            <a:ext cx="15668896" cy="51895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8A61A4-1BDA-3C4B-B936-4803BD191383}"/>
              </a:ext>
            </a:extLst>
          </p:cNvPr>
          <p:cNvSpPr/>
          <p:nvPr/>
        </p:nvSpPr>
        <p:spPr>
          <a:xfrm>
            <a:off x="2573338" y="82989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训练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735C52-528D-5C4D-A382-7CC309C3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1" y="7404100"/>
            <a:ext cx="15434272" cy="31115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D6B99E-B78E-AC4E-9F26-8F5B0C9B4451}"/>
              </a:ext>
            </a:extLst>
          </p:cNvPr>
          <p:cNvSpPr/>
          <p:nvPr/>
        </p:nvSpPr>
        <p:spPr>
          <a:xfrm>
            <a:off x="2573338" y="11804134"/>
            <a:ext cx="1517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</a:rPr>
              <a:t>预测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4046B4-270C-3E44-9DD3-01825ED6FF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13"/>
          <a:stretch/>
        </p:blipFill>
        <p:spPr>
          <a:xfrm>
            <a:off x="4889499" y="10960100"/>
            <a:ext cx="15506701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357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2343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K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均值聚类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A44585-2405-A743-82F5-D7FE83B8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2508353"/>
            <a:ext cx="14458950" cy="104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0781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3672</TotalTime>
  <Words>174</Words>
  <Application>Microsoft Macintosh PowerPoint</Application>
  <PresentationFormat>自定义</PresentationFormat>
  <Paragraphs>37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832</cp:revision>
  <dcterms:created xsi:type="dcterms:W3CDTF">2020-04-17T09:21:53Z</dcterms:created>
  <dcterms:modified xsi:type="dcterms:W3CDTF">2021-05-05T16:37:25Z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