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56" r:id="rId2"/>
    <p:sldId id="281" r:id="rId3"/>
    <p:sldId id="280" r:id="rId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00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C6AF-D7C3-4C00-981B-A40E9FB3BD37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79D-12D5-40F1-AF58-80CA30BC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6549-FEAA-4A3A-BB73-0088AEB1C446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35BD-BC28-4B2C-BFBD-A1AF06727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35BD-BC28-4B2C-BFBD-A1AF06727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87CD20E-242F-44E0-9F1B-AB1D4F9EB94C}" type="datetime1">
              <a:rPr lang="zh-CN" altLang="en-US" smtClean="0"/>
              <a:pPr/>
              <a:t>2017/1/25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3D58D-73A9-4A92-BE79-3C1E5AFE7A60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FF8DD-19DE-4EBD-8607-C46E70DAFF98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94878-6599-4272-9EFD-82A503AFE9E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21DC34-5309-4A88-B135-0820EE50E2C9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09B60-8CEE-49E4-B9C7-EF649FFF4A9B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8F851-E17E-496A-AC8E-D6B2F33A8FAC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793C7-880A-4E11-8D62-422A761B21C9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FBB9F-FD7F-46C4-A0E1-A0AD04A1BC6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73B480-0183-4F9B-8D4E-B01EE656294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+mj-lt"/>
              <a:ea typeface="+mj-ea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7100" y="6226175"/>
            <a:ext cx="10858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fld id="{63B09E56-5A87-43B7-8623-7CA0CB7872D0}" type="datetime1">
              <a:rPr lang="zh-CN" altLang="en-US" smtClean="0"/>
              <a:pPr/>
              <a:t>2017/1/25</a:t>
            </a:fld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4578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语言从零开始 第四讲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48128" y="6464578"/>
            <a:ext cx="38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u.com/yunao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fengYU/C_Programming_Course" TargetMode="External"/><Relationship Id="rId5" Type="http://schemas.openxmlformats.org/officeDocument/2006/relationships/hyperlink" Target="http://space.bilibili.com/16199448" TargetMode="External"/><Relationship Id="rId4" Type="http://schemas.openxmlformats.org/officeDocument/2006/relationships/hyperlink" Target="http://i.youku.com/jasonyy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</a:t>
            </a:r>
            <a:r>
              <a:rPr lang="zh-CN" altLang="en-US" sz="4400" dirty="0" smtClean="0"/>
              <a:t>第</a:t>
            </a:r>
            <a:r>
              <a:rPr lang="zh-CN" altLang="en-US" sz="4400" dirty="0"/>
              <a:t>四</a:t>
            </a:r>
            <a:r>
              <a:rPr lang="zh-CN" altLang="en-US" sz="4400" dirty="0" smtClean="0"/>
              <a:t>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运算符与表达式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048328" y="4223891"/>
            <a:ext cx="26693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25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361-B8F0-482A-95B7-D825F938BD73}" type="datetime1">
              <a:rPr lang="zh-CN" altLang="en-US" smtClean="0"/>
              <a:t>2017/1/25</a:t>
            </a:fld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5FF2-1B34-4B8A-A213-15B1E30F826C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://www.douyu.com/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yunaoshi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优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酷视频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://i.youku.com/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jasonyyf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://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space.bilibili.com/16199448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代码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PPT：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://github.com/YufengYU/C_Programming_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Course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+, -, *, /, %</a:t>
            </a:r>
          </a:p>
          <a:p>
            <a:pPr lvl="1"/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&gt;, &gt;=, &lt;, &lt;=, ==, !=</a:t>
            </a:r>
          </a:p>
          <a:p>
            <a:pPr lvl="1"/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&amp;&amp;, ||, !</a:t>
            </a:r>
          </a:p>
          <a:p>
            <a:pPr lvl="1"/>
            <a:r>
              <a:rPr lang="zh-CN" altLang="en-US" dirty="0" smtClean="0"/>
              <a:t>自增自减运算符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++, --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++, ++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区别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&amp;, |, ^, ~, &gt;&gt;, &lt;&lt;</a:t>
            </a:r>
          </a:p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一般表达式：形式同数学表达式，注意</a:t>
            </a:r>
            <a:r>
              <a:rPr lang="zh-CN" altLang="en-US" dirty="0" smtClean="0">
                <a:solidFill>
                  <a:srgbClr val="FF0000"/>
                </a:solidFill>
              </a:rPr>
              <a:t>优先级</a:t>
            </a:r>
            <a:r>
              <a:rPr lang="zh-CN" altLang="en-US" dirty="0" smtClean="0"/>
              <a:t>和括号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条件表达式：</a:t>
            </a:r>
            <a:r>
              <a:rPr lang="en-US" altLang="zh-CN" dirty="0" smtClean="0"/>
              <a:t>expr1 ? expr2 : expr3</a:t>
            </a:r>
            <a:r>
              <a:rPr lang="zh-CN" altLang="en-US" dirty="0" smtClean="0"/>
              <a:t>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if(expr1,expr2,expr3)</a:t>
            </a:r>
          </a:p>
          <a:p>
            <a:r>
              <a:rPr lang="zh-CN" altLang="en-US" dirty="0" smtClean="0"/>
              <a:t>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一般形式</a:t>
            </a:r>
            <a:r>
              <a:rPr lang="en-US" altLang="zh-CN" dirty="0" smtClean="0"/>
              <a:t>a = (expr1) op (expr2) …</a:t>
            </a:r>
          </a:p>
          <a:p>
            <a:pPr lvl="1"/>
            <a:r>
              <a:rPr lang="zh-CN" altLang="en-US" dirty="0" smtClean="0"/>
              <a:t>另外一种形式</a:t>
            </a:r>
            <a:r>
              <a:rPr lang="en-US" altLang="zh-CN" dirty="0" smtClean="0"/>
              <a:t>a = a [op] (expr) </a:t>
            </a:r>
            <a:r>
              <a:rPr lang="zh-CN" altLang="en-US" dirty="0" smtClean="0"/>
              <a:t>等价于 </a:t>
            </a:r>
            <a:r>
              <a:rPr lang="en-US" altLang="zh-CN" dirty="0" smtClean="0"/>
              <a:t>a [op]= expr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916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写个函数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9356" y="706438"/>
            <a:ext cx="4608512" cy="56323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cur 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(cur&lt;=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cur = cur+1;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,total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215680" y="1412776"/>
            <a:ext cx="3024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7081161" y="129905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6959635" y="1700808"/>
            <a:ext cx="360501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6491814" y="2438454"/>
            <a:ext cx="11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返回类型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7896200" y="1700808"/>
            <a:ext cx="21602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/>
          <p:cNvSpPr txBox="1"/>
          <p:nvPr/>
        </p:nvSpPr>
        <p:spPr>
          <a:xfrm>
            <a:off x="7752184" y="24384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函数名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8688288" y="1700808"/>
            <a:ext cx="72008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9516380" y="1735941"/>
            <a:ext cx="0" cy="612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9194204" y="2438454"/>
            <a:ext cx="70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40016" y="9068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函数：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234906" y="39216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调用函数：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6671574" y="437406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= add(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4367808" y="4374061"/>
            <a:ext cx="1867098" cy="36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578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6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1207</TotalTime>
  <Words>227</Words>
  <Application>Microsoft Office PowerPoint</Application>
  <PresentationFormat>宽屏</PresentationFormat>
  <Paragraphs>59</Paragraphs>
  <Slides>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黑体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POSS</vt:lpstr>
      <vt:lpstr>C语言从零开始 第四讲</vt:lpstr>
      <vt:lpstr>大纲</vt:lpstr>
      <vt:lpstr>写个函数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YYF</cp:lastModifiedBy>
  <cp:revision>261</cp:revision>
  <dcterms:created xsi:type="dcterms:W3CDTF">2017-01-14T09:54:21Z</dcterms:created>
  <dcterms:modified xsi:type="dcterms:W3CDTF">2017-01-25T01:17:15Z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