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8" r:id="rId2"/>
    <p:sldId id="282" r:id="rId3"/>
    <p:sldId id="283" r:id="rId4"/>
    <p:sldId id="284" r:id="rId5"/>
    <p:sldId id="285" r:id="rId6"/>
    <p:sldId id="270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5CC9-4096-44BB-9AF7-7677232DAE74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46331-9DB5-4DDE-ABFB-322471BE2E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3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7E92-3BFE-4701-8FED-42DEEF24AB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8F0C4-9EFA-4E5E-812B-801E1B46B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A16915-2F0E-44F1-94A5-E067E912F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0E71D-7CA7-4FA0-BB4D-712CA2A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FBD8B-AFF0-46EE-89D0-A8155EFA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AA341-8704-4DD0-B124-B3C29202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2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55AC4-2963-49A2-9613-3AED48B2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5282D1-A248-4425-9B82-A2D97431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F5254-3970-45DF-8F49-4068FE02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1B965-B5DD-4E1D-8265-1C4174BF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D64A7-2EC9-4E17-840D-38728407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50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71BA9F-8C24-4AA5-8D4B-47B503F20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A166B7-2A2B-4E4C-AC3D-986659EA8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16EA4-C1B5-4092-910B-9878514A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AE655A-C8D0-4F36-9343-525CA9EA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F564A-FC89-4D7D-A941-4A26C4BB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9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1AF1-6C42-4C40-B12C-4AE9F147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71FAD-1A1D-4189-8A49-B557D5AA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0AB3-4D26-4E17-8882-7A108628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C9154-01FC-4CA4-BF6E-EAB65F87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DE738-9910-4FCC-B968-D9A39F8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94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6C21B-7765-4127-BA00-56CEBECB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9706D-3212-4652-BE5F-D82E15DD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7DFE6-74C7-41DC-806F-81BD8C89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FF660-2F86-46C0-BD0F-52BA9D50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AE206-217A-4C9B-AFC8-30C59763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04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55E8D-71AC-4838-90CA-9490D6B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9795A-E643-4558-9134-84C976D1A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20DE25-F128-455D-BA0F-730E9E16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CEB3E-02C8-400B-A5CE-34A3362E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D0A34-438D-4EE9-8DED-19CE79E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6EB8E4-17FB-4B3C-8BB7-4D5A3AE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988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D1B0-4FF3-4591-94CE-E134F0FD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4F7B50-D9BF-4F9A-BDF4-E9B0454F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45C6F-862F-4DA0-94CA-71363C5C9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C880F7-6206-4CAA-B0FF-166971FBA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DE25A2-EB1E-4B16-B693-9F0FF7800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02017F-14F3-4080-AFB5-8CE0E7D5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A89539-3E51-4AED-B217-70EF3324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E1638A-D204-499D-8B25-1E2263F1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58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4473E-B79B-402B-B023-9CEB4A1C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EE833C-AA24-4F27-8F05-87ADB8AF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369F78-AACE-45A3-8016-CFEC4A43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919D72-AB7E-41F9-AC90-F718F5C2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0A92D-13AA-478A-B003-99D2AC36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FB4F79-4163-4FBF-81FC-01E84AF0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2D908A-831B-4FA3-BAD7-A2A515B9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88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03904-E2A7-43A4-9318-CD18D0F5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B67F9-AC00-4242-87E5-624E2C4C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ECB07D-2F0D-4E85-B013-C3085CB2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F701FF-E114-4AC1-B94B-11B86BDB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E8D6AA-26D8-46AD-9C42-99C248A6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EDE87-CC4A-4B65-817A-EBBC22D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0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AEED-4FA5-472C-8E6B-5B13BD4D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41D8B-F978-46CC-AC01-6940E1A3F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FD5866-B4E6-46B0-8B44-6DFC2C5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38E11-BA8A-43C8-9546-99F96C17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9B395F-BEA7-4B45-9CBC-581DCAE7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0368F-FAA6-48BE-BA43-58C8B21B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47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2ADB3-D923-450B-AD9E-6EECB3EC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23B85-5164-4718-9703-467C9D7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7D98-E935-409B-903F-060CD875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1DF2-5ACE-49C3-A6E4-2A79E0CEC24C}" type="datetimeFigureOut">
              <a:rPr lang="es-CL" smtClean="0"/>
              <a:t>21-11-2021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CFD41E-22FF-494E-82A0-73258867D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1EB51-6693-41A7-9758-420AB5BFC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7A66-0739-4D15-82BF-45D64C04FA3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74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M4HwEvDrW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" Target="slide5.xm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0802E-923A-42D3-BC28-C9456C0F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Juego Por </a:t>
            </a:r>
            <a:r>
              <a:rPr lang="es-MX" dirty="0" err="1"/>
              <a:t>JasperDev</a:t>
            </a:r>
            <a:endParaRPr lang="es-CL" dirty="0"/>
          </a:p>
        </p:txBody>
      </p:sp>
      <p:sp>
        <p:nvSpPr>
          <p:cNvPr id="4" name="Rectángulo 3">
            <a:hlinkClick r:id="rId2"/>
            <a:extLst>
              <a:ext uri="{FF2B5EF4-FFF2-40B4-BE49-F238E27FC236}">
                <a16:creationId xmlns:a16="http://schemas.microsoft.com/office/drawing/2014/main" id="{47B64189-44BA-427A-AED3-B52C22CF50C2}"/>
              </a:ext>
            </a:extLst>
          </p:cNvPr>
          <p:cNvSpPr/>
          <p:nvPr/>
        </p:nvSpPr>
        <p:spPr>
          <a:xfrm>
            <a:off x="1775012" y="3218329"/>
            <a:ext cx="8731623" cy="275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Link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7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3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4591940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10508728" y="5106744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10724861" y="5247195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892884" y="5444828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ar: 7 Points 5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2D5A74-45A3-443F-81C9-CFF40DAEF9B9}"/>
              </a:ext>
            </a:extLst>
          </p:cNvPr>
          <p:cNvSpPr/>
          <p:nvPr/>
        </p:nvSpPr>
        <p:spPr>
          <a:xfrm>
            <a:off x="12192000" y="2190357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7 Points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D93EDDE-172E-44BE-B0A5-9CF4E2F6DA5E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7539D37-7367-4988-AD73-54F1ADDE3DB8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7 Points 2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6A117C1-560C-4750-8770-E225B052EEA3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7 Points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39D9C12-3630-4499-AA8C-F1D99DAA84B1}"/>
              </a:ext>
            </a:extLst>
          </p:cNvPr>
          <p:cNvSpPr/>
          <p:nvPr/>
        </p:nvSpPr>
        <p:spPr>
          <a:xfrm>
            <a:off x="12192000" y="2207821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0154D9-B2B6-4A22-886F-03257F2B3CD2}"/>
              </a:ext>
            </a:extLst>
          </p:cNvPr>
          <p:cNvSpPr/>
          <p:nvPr/>
        </p:nvSpPr>
        <p:spPr>
          <a:xfrm>
            <a:off x="292309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5225C4-1E67-4386-ACA2-62D203F4B2EF}"/>
              </a:ext>
            </a:extLst>
          </p:cNvPr>
          <p:cNvSpPr/>
          <p:nvPr/>
        </p:nvSpPr>
        <p:spPr>
          <a:xfrm>
            <a:off x="739793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D1D94DD-5C14-4051-A8E3-DF1DAA3998F5}"/>
              </a:ext>
            </a:extLst>
          </p:cNvPr>
          <p:cNvSpPr/>
          <p:nvPr/>
        </p:nvSpPr>
        <p:spPr>
          <a:xfrm>
            <a:off x="4370563" y="1590110"/>
            <a:ext cx="3450874" cy="3313994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quals 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E4FF950-792D-4DA8-B563-7E9112137A36}"/>
              </a:ext>
            </a:extLst>
          </p:cNvPr>
          <p:cNvSpPr/>
          <p:nvPr/>
        </p:nvSpPr>
        <p:spPr>
          <a:xfrm rot="5400000">
            <a:off x="3693139" y="4053817"/>
            <a:ext cx="4760229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3559DEB-68A9-4968-AB00-688ACA1505FF}"/>
              </a:ext>
            </a:extLst>
          </p:cNvPr>
          <p:cNvSpPr/>
          <p:nvPr/>
        </p:nvSpPr>
        <p:spPr>
          <a:xfrm>
            <a:off x="319299" y="2207821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CEEC12-AA78-4AB4-9BEE-75B1678F1EB2}"/>
              </a:ext>
            </a:extLst>
          </p:cNvPr>
          <p:cNvSpPr/>
          <p:nvPr/>
        </p:nvSpPr>
        <p:spPr>
          <a:xfrm>
            <a:off x="9560874" y="2104280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046E667-9DD7-4B9C-88EA-3E2B0A143F60}"/>
              </a:ext>
            </a:extLst>
          </p:cNvPr>
          <p:cNvSpPr/>
          <p:nvPr/>
        </p:nvSpPr>
        <p:spPr>
          <a:xfrm rot="16200000">
            <a:off x="-244116" y="693862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CCC8FA4-CB80-4106-9795-81ABEC875040}"/>
              </a:ext>
            </a:extLst>
          </p:cNvPr>
          <p:cNvSpPr/>
          <p:nvPr/>
        </p:nvSpPr>
        <p:spPr>
          <a:xfrm rot="16200000">
            <a:off x="11018058" y="917468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21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1.23528 0.01528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-1.23528 0.01528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0196 1.01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195 1.01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-0.15185 L 0.45937 0.2780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14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28 -0.17754 L -0.46081 0.247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2125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54" grpId="0" animBg="1"/>
      <p:bldP spid="5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7" grpId="0" animBg="1"/>
      <p:bldP spid="31" grpId="0" animBg="1"/>
      <p:bldP spid="36" grpId="0" animBg="1"/>
      <p:bldP spid="36" grpId="1" animBg="1"/>
      <p:bldP spid="23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238954" y="5463814"/>
            <a:ext cx="473577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745822"/>
            <a:ext cx="11369072" cy="36317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err="1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Perdiste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  <a:p>
            <a:pPr algn="ctr"/>
            <a:r>
              <a:rPr lang="en-US" sz="115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tonto </a:t>
            </a:r>
            <a:r>
              <a:rPr lang="en-US" sz="115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uwu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01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6" y="179195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618771" y="693999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834904" y="834450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02927" y="1032083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F37B5-B7EA-4FCE-9F2F-7657D6D94730}"/>
              </a:ext>
            </a:extLst>
          </p:cNvPr>
          <p:cNvSpPr/>
          <p:nvPr/>
        </p:nvSpPr>
        <p:spPr>
          <a:xfrm>
            <a:off x="411464" y="1553414"/>
            <a:ext cx="11369072" cy="31393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Suscribete</a:t>
            </a:r>
            <a:endParaRPr lang="en-US" sz="66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4B83"/>
              </a:solidFill>
              <a:latin typeface="Anita  Semi-square" panose="02000000000000080000" pitchFamily="2" charset="0"/>
            </a:endParaRPr>
          </a:p>
          <a:p>
            <a:pPr algn="ctr"/>
            <a:r>
              <a:rPr lang="en-US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o me </a:t>
            </a:r>
            <a:r>
              <a:rPr lang="en-US" sz="6600" b="1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voy</a:t>
            </a:r>
            <a:r>
              <a:rPr lang="en-US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 a comer </a:t>
            </a:r>
            <a:r>
              <a:rPr lang="en-US" sz="6600" b="1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tus</a:t>
            </a:r>
            <a:r>
              <a:rPr lang="en-US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 galletas </a:t>
            </a:r>
            <a:r>
              <a:rPr lang="en-US" sz="6600" b="1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uwu</a:t>
            </a:r>
            <a:endParaRPr lang="en-US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B96651-04D9-4A18-8586-4B9DF27F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01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4591940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10508728" y="5106744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10724861" y="5247195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892884" y="5444828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28EE9-1655-4DDA-BBB4-898CC4B97BA2}"/>
              </a:ext>
            </a:extLst>
          </p:cNvPr>
          <p:cNvGrpSpPr/>
          <p:nvPr/>
        </p:nvGrpSpPr>
        <p:grpSpPr>
          <a:xfrm>
            <a:off x="2026324" y="332478"/>
            <a:ext cx="6713391" cy="6242465"/>
            <a:chOff x="2069811" y="158293"/>
            <a:chExt cx="6713391" cy="6242465"/>
          </a:xfrm>
        </p:grpSpPr>
        <p:sp>
          <p:nvSpPr>
            <p:cNvPr id="11" name="Star: 7 Points 10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7920C88-6DAA-4F68-9324-5F31A9CE3088}"/>
                </a:ext>
              </a:extLst>
            </p:cNvPr>
            <p:cNvSpPr/>
            <p:nvPr/>
          </p:nvSpPr>
          <p:spPr>
            <a:xfrm>
              <a:off x="2069811" y="2494836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7 Points 36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196ACE2-F560-45E3-8077-4D5542365FD1}"/>
                </a:ext>
              </a:extLst>
            </p:cNvPr>
            <p:cNvSpPr/>
            <p:nvPr/>
          </p:nvSpPr>
          <p:spPr>
            <a:xfrm>
              <a:off x="7289380" y="2494692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7 Points 37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8BBB67C-94FA-4D58-B249-69E874A63084}"/>
                </a:ext>
              </a:extLst>
            </p:cNvPr>
            <p:cNvSpPr/>
            <p:nvPr/>
          </p:nvSpPr>
          <p:spPr>
            <a:xfrm>
              <a:off x="4614789" y="5069899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7 Points 41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6BE6F61-B5F4-4BAE-BB35-98AF23748913}"/>
                </a:ext>
              </a:extLst>
            </p:cNvPr>
            <p:cNvSpPr/>
            <p:nvPr/>
          </p:nvSpPr>
          <p:spPr>
            <a:xfrm>
              <a:off x="4595018" y="158293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1D76944-AA5B-4168-B406-CC0463AAB0A8}"/>
              </a:ext>
            </a:extLst>
          </p:cNvPr>
          <p:cNvSpPr/>
          <p:nvPr/>
        </p:nvSpPr>
        <p:spPr>
          <a:xfrm>
            <a:off x="3668383" y="1736426"/>
            <a:ext cx="3436235" cy="3313994"/>
          </a:xfrm>
          <a:prstGeom prst="ellips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0644C6C-400E-4F10-8BEA-BA8A0E6529BC}"/>
              </a:ext>
            </a:extLst>
          </p:cNvPr>
          <p:cNvSpPr/>
          <p:nvPr/>
        </p:nvSpPr>
        <p:spPr>
          <a:xfrm>
            <a:off x="3925412" y="1940490"/>
            <a:ext cx="2915216" cy="2896944"/>
          </a:xfrm>
          <a:prstGeom prst="ellipse">
            <a:avLst/>
          </a:prstGeom>
          <a:solidFill>
            <a:srgbClr val="2E34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5F05F1-0DAA-44D5-BC89-458EBCA2973C}"/>
              </a:ext>
            </a:extLst>
          </p:cNvPr>
          <p:cNvGrpSpPr/>
          <p:nvPr/>
        </p:nvGrpSpPr>
        <p:grpSpPr>
          <a:xfrm>
            <a:off x="4168901" y="2792808"/>
            <a:ext cx="2428238" cy="1201230"/>
            <a:chOff x="6951167" y="2597697"/>
            <a:chExt cx="2428238" cy="1201230"/>
          </a:xfrm>
        </p:grpSpPr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6C188A68-AC0D-4D70-A221-1DC24CF095F3}"/>
                </a:ext>
              </a:extLst>
            </p:cNvPr>
            <p:cNvSpPr/>
            <p:nvPr/>
          </p:nvSpPr>
          <p:spPr>
            <a:xfrm>
              <a:off x="6951167" y="2597697"/>
              <a:ext cx="1312753" cy="660903"/>
            </a:xfrm>
            <a:prstGeom prst="flowChartManualOperation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nual Operation 26">
              <a:extLst>
                <a:ext uri="{FF2B5EF4-FFF2-40B4-BE49-F238E27FC236}">
                  <a16:creationId xmlns:a16="http://schemas.microsoft.com/office/drawing/2014/main" id="{E5F50C3D-AA57-461C-B6D4-1AF828E2D3BE}"/>
                </a:ext>
              </a:extLst>
            </p:cNvPr>
            <p:cNvSpPr/>
            <p:nvPr/>
          </p:nvSpPr>
          <p:spPr>
            <a:xfrm>
              <a:off x="7117132" y="2672819"/>
              <a:ext cx="986828" cy="506994"/>
            </a:xfrm>
            <a:prstGeom prst="flowChartManualOperation">
              <a:avLst/>
            </a:prstGeom>
            <a:solidFill>
              <a:srgbClr val="2E3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F3951F-D317-4EE8-9AC8-616BCDFF8029}"/>
                </a:ext>
              </a:extLst>
            </p:cNvPr>
            <p:cNvSpPr/>
            <p:nvPr/>
          </p:nvSpPr>
          <p:spPr>
            <a:xfrm>
              <a:off x="7494375" y="2736080"/>
              <a:ext cx="226336" cy="344032"/>
            </a:xfrm>
            <a:prstGeom prst="rect">
              <a:avLst/>
            </a:prstGeom>
            <a:solidFill>
              <a:srgbClr val="FF4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>
              <a:extLst>
                <a:ext uri="{FF2B5EF4-FFF2-40B4-BE49-F238E27FC236}">
                  <a16:creationId xmlns:a16="http://schemas.microsoft.com/office/drawing/2014/main" id="{05A84B9B-A5F4-4CB8-A4C4-F11A1074F7D9}"/>
                </a:ext>
              </a:extLst>
            </p:cNvPr>
            <p:cNvSpPr/>
            <p:nvPr/>
          </p:nvSpPr>
          <p:spPr>
            <a:xfrm>
              <a:off x="8066652" y="2597697"/>
              <a:ext cx="1312753" cy="660903"/>
            </a:xfrm>
            <a:prstGeom prst="flowChartManualOperation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Manual Operation 28">
              <a:extLst>
                <a:ext uri="{FF2B5EF4-FFF2-40B4-BE49-F238E27FC236}">
                  <a16:creationId xmlns:a16="http://schemas.microsoft.com/office/drawing/2014/main" id="{46685CC8-18B5-4FF8-A822-60F1AA140048}"/>
                </a:ext>
              </a:extLst>
            </p:cNvPr>
            <p:cNvSpPr/>
            <p:nvPr/>
          </p:nvSpPr>
          <p:spPr>
            <a:xfrm>
              <a:off x="8232617" y="2672819"/>
              <a:ext cx="986828" cy="506994"/>
            </a:xfrm>
            <a:prstGeom prst="flowChartManualOperation">
              <a:avLst/>
            </a:prstGeom>
            <a:solidFill>
              <a:srgbClr val="2E3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58355C-226C-400E-90D7-0C84EF969861}"/>
                </a:ext>
              </a:extLst>
            </p:cNvPr>
            <p:cNvSpPr/>
            <p:nvPr/>
          </p:nvSpPr>
          <p:spPr>
            <a:xfrm>
              <a:off x="8609860" y="2736080"/>
              <a:ext cx="226336" cy="344032"/>
            </a:xfrm>
            <a:prstGeom prst="rect">
              <a:avLst/>
            </a:prstGeom>
            <a:solidFill>
              <a:srgbClr val="FF4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C8AE2-E245-4242-92A1-F10DE3519FA3}"/>
                </a:ext>
              </a:extLst>
            </p:cNvPr>
            <p:cNvSpPr/>
            <p:nvPr/>
          </p:nvSpPr>
          <p:spPr>
            <a:xfrm>
              <a:off x="7229762" y="3684974"/>
              <a:ext cx="1885030" cy="113953"/>
            </a:xfrm>
            <a:prstGeom prst="rect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9E46546-02B2-4506-8F98-DCAB25D62AD2}"/>
              </a:ext>
            </a:extLst>
          </p:cNvPr>
          <p:cNvSpPr/>
          <p:nvPr/>
        </p:nvSpPr>
        <p:spPr>
          <a:xfrm>
            <a:off x="8739715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Star: 7 Points 4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84C264-9C98-4B52-BC4B-D57781864760}"/>
              </a:ext>
            </a:extLst>
          </p:cNvPr>
          <p:cNvSpPr/>
          <p:nvPr/>
        </p:nvSpPr>
        <p:spPr>
          <a:xfrm>
            <a:off x="4571302" y="5263808"/>
            <a:ext cx="1493822" cy="1330859"/>
          </a:xfrm>
          <a:prstGeom prst="star7">
            <a:avLst>
              <a:gd name="adj" fmla="val 22963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3321EB7-9B72-4F2C-87F4-862B5615D245}"/>
              </a:ext>
            </a:extLst>
          </p:cNvPr>
          <p:cNvSpPr/>
          <p:nvPr/>
        </p:nvSpPr>
        <p:spPr>
          <a:xfrm rot="16200000">
            <a:off x="-338825" y="4450388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E4F72C9-E994-4FDE-A5AA-850224C2E8E7}"/>
              </a:ext>
            </a:extLst>
          </p:cNvPr>
          <p:cNvSpPr/>
          <p:nvPr/>
        </p:nvSpPr>
        <p:spPr>
          <a:xfrm>
            <a:off x="2026324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00195 1.01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33333E-6 L 0.32565 -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-0.15185 L 0.72877 0.179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64" y="165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4.44444E-6 L -0.00196 1.01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411462" y="505574"/>
            <a:ext cx="4080639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2" y="2497976"/>
            <a:ext cx="11369072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47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4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B96651-04D9-4A18-8586-4B9DF27F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0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" y="3776671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522960" y="4291475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739093" y="4431926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907116" y="4629559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Equals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BDE7F10-919F-404B-A5CC-B8B90356439F}"/>
              </a:ext>
            </a:extLst>
          </p:cNvPr>
          <p:cNvSpPr/>
          <p:nvPr/>
        </p:nvSpPr>
        <p:spPr>
          <a:xfrm rot="5400000">
            <a:off x="2403330" y="1529093"/>
            <a:ext cx="7171921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Equals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A92143E-9518-4A16-8514-87D6BE32811E}"/>
              </a:ext>
            </a:extLst>
          </p:cNvPr>
          <p:cNvSpPr/>
          <p:nvPr/>
        </p:nvSpPr>
        <p:spPr>
          <a:xfrm rot="5400000">
            <a:off x="-597420" y="3391898"/>
            <a:ext cx="7059559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Equals 3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00F9B17-D08D-44F5-876E-258144D92947}"/>
              </a:ext>
            </a:extLst>
          </p:cNvPr>
          <p:cNvSpPr/>
          <p:nvPr/>
        </p:nvSpPr>
        <p:spPr>
          <a:xfrm rot="5400000">
            <a:off x="5400689" y="3353398"/>
            <a:ext cx="7171920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774FAB9-F3BF-4D59-B3D7-33C1B9161F01}"/>
              </a:ext>
            </a:extLst>
          </p:cNvPr>
          <p:cNvSpPr/>
          <p:nvPr/>
        </p:nvSpPr>
        <p:spPr>
          <a:xfrm>
            <a:off x="8303642" y="316872"/>
            <a:ext cx="1366017" cy="1220329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FE1AC0A-8975-42B3-BCBD-F096D5CF0EBC}"/>
              </a:ext>
            </a:extLst>
          </p:cNvPr>
          <p:cNvSpPr/>
          <p:nvPr/>
        </p:nvSpPr>
        <p:spPr>
          <a:xfrm>
            <a:off x="2255151" y="316872"/>
            <a:ext cx="1318020" cy="1350691"/>
          </a:xfrm>
          <a:prstGeom prst="donut">
            <a:avLst>
              <a:gd name="adj" fmla="val 15759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80BD1B-DA97-4758-B317-331B38ECD370}"/>
              </a:ext>
            </a:extLst>
          </p:cNvPr>
          <p:cNvGrpSpPr/>
          <p:nvPr/>
        </p:nvGrpSpPr>
        <p:grpSpPr>
          <a:xfrm>
            <a:off x="5330281" y="5274233"/>
            <a:ext cx="1318954" cy="1193196"/>
            <a:chOff x="5320510" y="316872"/>
            <a:chExt cx="1318954" cy="1193196"/>
          </a:xfrm>
        </p:grpSpPr>
        <p:sp>
          <p:nvSpPr>
            <p:cNvPr id="13" name="Isosceles Triangle 12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D211973-707C-4793-9A25-45C61ADF1353}"/>
                </a:ext>
              </a:extLst>
            </p:cNvPr>
            <p:cNvSpPr/>
            <p:nvPr/>
          </p:nvSpPr>
          <p:spPr>
            <a:xfrm>
              <a:off x="5320510" y="316872"/>
              <a:ext cx="1318954" cy="1193196"/>
            </a:xfrm>
            <a:prstGeom prst="triangle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392EB4D-6E28-4CD5-AE9E-11B0E20B617A}"/>
                </a:ext>
              </a:extLst>
            </p:cNvPr>
            <p:cNvSpPr/>
            <p:nvPr/>
          </p:nvSpPr>
          <p:spPr>
            <a:xfrm>
              <a:off x="5596554" y="653364"/>
              <a:ext cx="763303" cy="713067"/>
            </a:xfrm>
            <a:prstGeom prst="triangle">
              <a:avLst/>
            </a:prstGeom>
            <a:solidFill>
              <a:srgbClr val="2E3446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Star: 7 Points 4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0A4FECE-CE78-4FC0-8BAD-44A5C2D7AB98}"/>
              </a:ext>
            </a:extLst>
          </p:cNvPr>
          <p:cNvSpPr/>
          <p:nvPr/>
        </p:nvSpPr>
        <p:spPr>
          <a:xfrm>
            <a:off x="3887127" y="2496010"/>
            <a:ext cx="1147398" cy="1137055"/>
          </a:xfrm>
          <a:prstGeom prst="star7">
            <a:avLst>
              <a:gd name="adj" fmla="val 28864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7 Points 5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FD70645-4AB6-41C1-8473-F96769D0F447}"/>
              </a:ext>
            </a:extLst>
          </p:cNvPr>
          <p:cNvSpPr/>
          <p:nvPr/>
        </p:nvSpPr>
        <p:spPr>
          <a:xfrm>
            <a:off x="6914271" y="2496010"/>
            <a:ext cx="1147398" cy="1137055"/>
          </a:xfrm>
          <a:prstGeom prst="star7">
            <a:avLst>
              <a:gd name="adj" fmla="val 28864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7 Points 5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588AF4E-0C9D-4372-AEEE-FBBA7A944FE7}"/>
              </a:ext>
            </a:extLst>
          </p:cNvPr>
          <p:cNvSpPr/>
          <p:nvPr/>
        </p:nvSpPr>
        <p:spPr>
          <a:xfrm>
            <a:off x="651042" y="2275552"/>
            <a:ext cx="1147398" cy="1137055"/>
          </a:xfrm>
          <a:prstGeom prst="star7">
            <a:avLst>
              <a:gd name="adj" fmla="val 28864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96 0.00069 L 0.14375 -0.003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68 0.00023 L 0.13476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65 0.00092 L 0.17682 -0.000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6" grpId="0" animBg="1"/>
      <p:bldP spid="7" grpId="0" animBg="1"/>
      <p:bldP spid="50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 rot="5400000">
            <a:off x="8694384" y="2934581"/>
            <a:ext cx="445209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582551"/>
            <a:ext cx="11369072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err="1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bruh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4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4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3728113" y="5487026"/>
            <a:ext cx="473577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JUGAR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1013857"/>
            <a:ext cx="11369072" cy="36317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Just Figures And Songs</a:t>
            </a:r>
          </a:p>
        </p:txBody>
      </p:sp>
      <p:pic>
        <p:nvPicPr>
          <p:cNvPr id="65" name="jasper1">
            <a:hlinkClick r:id="" action="ppaction://media"/>
            <a:extLst>
              <a:ext uri="{FF2B5EF4-FFF2-40B4-BE49-F238E27FC236}">
                <a16:creationId xmlns:a16="http://schemas.microsoft.com/office/drawing/2014/main" id="{DA234B2E-A5CD-44FC-A4B7-65880210CB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37575" y="203680"/>
            <a:ext cx="72333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0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B96651-04D9-4A18-8586-4B9DF27F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3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60" y="2497672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9091425" y="3012476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9307558" y="3152927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9475581" y="3350560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28EE9-1655-4DDA-BBB4-898CC4B97BA2}"/>
              </a:ext>
            </a:extLst>
          </p:cNvPr>
          <p:cNvGrpSpPr/>
          <p:nvPr/>
        </p:nvGrpSpPr>
        <p:grpSpPr>
          <a:xfrm>
            <a:off x="7487158" y="1442869"/>
            <a:ext cx="4480741" cy="4196239"/>
            <a:chOff x="2069811" y="158293"/>
            <a:chExt cx="6713391" cy="6242465"/>
          </a:xfrm>
        </p:grpSpPr>
        <p:sp>
          <p:nvSpPr>
            <p:cNvPr id="11" name="Star: 7 Points 10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7920C88-6DAA-4F68-9324-5F31A9CE3088}"/>
                </a:ext>
              </a:extLst>
            </p:cNvPr>
            <p:cNvSpPr/>
            <p:nvPr/>
          </p:nvSpPr>
          <p:spPr>
            <a:xfrm>
              <a:off x="2069811" y="2494836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7 Points 36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196ACE2-F560-45E3-8077-4D5542365FD1}"/>
                </a:ext>
              </a:extLst>
            </p:cNvPr>
            <p:cNvSpPr/>
            <p:nvPr/>
          </p:nvSpPr>
          <p:spPr>
            <a:xfrm>
              <a:off x="7289379" y="2494692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7 Points 37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8BBB67C-94FA-4D58-B249-69E874A63084}"/>
                </a:ext>
              </a:extLst>
            </p:cNvPr>
            <p:cNvSpPr/>
            <p:nvPr/>
          </p:nvSpPr>
          <p:spPr>
            <a:xfrm>
              <a:off x="4614789" y="5069899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7 Points 41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6BE6F61-B5F4-4BAE-BB35-98AF23748913}"/>
                </a:ext>
              </a:extLst>
            </p:cNvPr>
            <p:cNvSpPr/>
            <p:nvPr/>
          </p:nvSpPr>
          <p:spPr>
            <a:xfrm>
              <a:off x="4595018" y="158293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9E46546-02B2-4506-8F98-DCAB25D62AD2}"/>
              </a:ext>
            </a:extLst>
          </p:cNvPr>
          <p:cNvSpPr/>
          <p:nvPr/>
        </p:nvSpPr>
        <p:spPr>
          <a:xfrm>
            <a:off x="5861850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Multiplication Sign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C06C366-7F51-4370-8D51-2BA8594B0E49}"/>
              </a:ext>
            </a:extLst>
          </p:cNvPr>
          <p:cNvSpPr/>
          <p:nvPr/>
        </p:nvSpPr>
        <p:spPr>
          <a:xfrm>
            <a:off x="3807175" y="413465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B6D3C46-E051-43A1-B9B7-C9929A6F19A0}"/>
              </a:ext>
            </a:extLst>
          </p:cNvPr>
          <p:cNvSpPr/>
          <p:nvPr/>
        </p:nvSpPr>
        <p:spPr>
          <a:xfrm>
            <a:off x="3807175" y="2260928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502D731-0307-4920-A4B4-028D821271BC}"/>
              </a:ext>
            </a:extLst>
          </p:cNvPr>
          <p:cNvSpPr/>
          <p:nvPr/>
        </p:nvSpPr>
        <p:spPr>
          <a:xfrm>
            <a:off x="3807175" y="4231676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61C871D-CAE6-49F5-9314-6889D6A0164E}"/>
              </a:ext>
            </a:extLst>
          </p:cNvPr>
          <p:cNvSpPr/>
          <p:nvPr/>
        </p:nvSpPr>
        <p:spPr>
          <a:xfrm>
            <a:off x="2643730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00195 1.01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00195 1.01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43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 rot="16200000">
            <a:off x="-1055672" y="2934581"/>
            <a:ext cx="445209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1233871" y="708280"/>
            <a:ext cx="11369072" cy="54014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No se q </a:t>
            </a:r>
            <a:r>
              <a:rPr lang="en-US" sz="115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decir</a:t>
            </a:r>
            <a:r>
              <a:rPr lang="en-US" sz="115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 </a:t>
            </a:r>
            <a:r>
              <a:rPr lang="en-US" sz="115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aqui</a:t>
            </a:r>
            <a:r>
              <a:rPr lang="en-US" sz="115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 </a:t>
            </a:r>
            <a:r>
              <a:rPr lang="en-US" sz="115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xd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3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3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01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7" y="1435965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667012" y="1950769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883145" y="2091220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51168" y="2288853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Kris Where The Hell Are We Green Screen (Template) - YouTube">
            <a:extLst>
              <a:ext uri="{FF2B5EF4-FFF2-40B4-BE49-F238E27FC236}">
                <a16:creationId xmlns:a16="http://schemas.microsoft.com/office/drawing/2014/main" id="{CC490B27-4B96-45D4-ACD8-39D9A107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125" r="90000">
                        <a14:foregroundMark x1="68438" y1="25556" x2="69141" y2="25278"/>
                        <a14:foregroundMark x1="72891" y1="24444" x2="73281" y2="45833"/>
                        <a14:foregroundMark x1="73281" y1="45833" x2="71563" y2="52500"/>
                        <a14:foregroundMark x1="73516" y1="36667" x2="76328" y2="69722"/>
                        <a14:foregroundMark x1="74375" y1="16250" x2="77656" y2="60694"/>
                        <a14:foregroundMark x1="80625" y1="46944" x2="82578" y2="66250"/>
                        <a14:foregroundMark x1="83906" y1="65278" x2="83906" y2="65278"/>
                        <a14:foregroundMark x1="83906" y1="65278" x2="83906" y2="65278"/>
                        <a14:foregroundMark x1="83906" y1="65278" x2="83906" y2="65278"/>
                        <a14:foregroundMark x1="8438" y1="44583" x2="7578" y2="42778"/>
                        <a14:foregroundMark x1="7266" y1="42222" x2="11563" y2="46667"/>
                        <a14:foregroundMark x1="9922" y1="44306" x2="14531" y2="48333"/>
                        <a14:foregroundMark x1="11875" y1="42500" x2="18906" y2="48333"/>
                        <a14:foregroundMark x1="19453" y1="50972" x2="21719" y2="58889"/>
                        <a14:foregroundMark x1="22266" y1="62083" x2="26484" y2="75833"/>
                        <a14:foregroundMark x1="70547" y1="26389" x2="73906" y2="39444"/>
                        <a14:foregroundMark x1="73906" y1="39444" x2="69297" y2="31389"/>
                        <a14:foregroundMark x1="3125" y1="79722" x2="7734" y2="82639"/>
                        <a14:foregroundMark x1="33047" y1="87778" x2="40469" y2="81667"/>
                        <a14:foregroundMark x1="40781" y1="84028" x2="42266" y2="86111"/>
                        <a14:foregroundMark x1="69922" y1="84306" x2="79297" y2="85417"/>
                        <a14:foregroundMark x1="79297" y1="85417" x2="79766" y2="84861"/>
                        <a14:foregroundMark x1="80781" y1="48889" x2="81953" y2="49306"/>
                        <a14:foregroundMark x1="17422" y1="44583" x2="24375" y2="53611"/>
                        <a14:foregroundMark x1="8047" y1="80833" x2="12188" y2="78194"/>
                        <a14:foregroundMark x1="9375" y1="77361" x2="9375" y2="77361"/>
                        <a14:foregroundMark x1="9375" y1="78472" x2="13828" y2="79306"/>
                        <a14:foregroundMark x1="36406" y1="26111" x2="42656" y2="27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7" y="4762587"/>
            <a:ext cx="4092192" cy="230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mn It Kris? Where the hell are we?? - )">
            <a:extLst>
              <a:ext uri="{FF2B5EF4-FFF2-40B4-BE49-F238E27FC236}">
                <a16:creationId xmlns:a16="http://schemas.microsoft.com/office/drawing/2014/main" id="{9F08BF30-09B8-49F5-A8C3-4918EEC3E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3067" r="18291" b="69773"/>
          <a:stretch/>
        </p:blipFill>
        <p:spPr bwMode="auto">
          <a:xfrm>
            <a:off x="576279" y="3854353"/>
            <a:ext cx="4027807" cy="10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154C174-5357-4603-94AF-9BF76D970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4591940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10508728" y="5106744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10724861" y="5247195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892884" y="5444828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723C7-ED78-4E98-99B5-DDCE23CE98A7}"/>
              </a:ext>
            </a:extLst>
          </p:cNvPr>
          <p:cNvGrpSpPr/>
          <p:nvPr/>
        </p:nvGrpSpPr>
        <p:grpSpPr>
          <a:xfrm>
            <a:off x="4572355" y="1219342"/>
            <a:ext cx="3964669" cy="4245209"/>
            <a:chOff x="4523328" y="1123098"/>
            <a:chExt cx="3964669" cy="42452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E893F0-9F50-41BC-9456-C40E093E81A7}"/>
                </a:ext>
              </a:extLst>
            </p:cNvPr>
            <p:cNvGrpSpPr/>
            <p:nvPr/>
          </p:nvGrpSpPr>
          <p:grpSpPr>
            <a:xfrm>
              <a:off x="4523328" y="1123098"/>
              <a:ext cx="3964669" cy="4245209"/>
              <a:chOff x="4523328" y="1123098"/>
              <a:chExt cx="3964669" cy="4245209"/>
            </a:xfrm>
          </p:grpSpPr>
          <p:sp>
            <p:nvSpPr>
              <p:cNvPr id="7" name="Flowchart: Extract 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B3E37EBD-6B5D-4C77-B91F-BAF0F0EA335F}"/>
                  </a:ext>
                </a:extLst>
              </p:cNvPr>
              <p:cNvSpPr/>
              <p:nvPr/>
            </p:nvSpPr>
            <p:spPr>
              <a:xfrm rot="21114048">
                <a:off x="4950149" y="1123098"/>
                <a:ext cx="723995" cy="863560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Extract 3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5705D504-8471-478F-8A43-EE125F288F56}"/>
                  </a:ext>
                </a:extLst>
              </p:cNvPr>
              <p:cNvSpPr/>
              <p:nvPr/>
            </p:nvSpPr>
            <p:spPr>
              <a:xfrm rot="161623">
                <a:off x="5202648" y="1371786"/>
                <a:ext cx="928101" cy="88714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Extract 35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4630553-A640-40F8-959F-65A62AD23CD9}"/>
                  </a:ext>
                </a:extLst>
              </p:cNvPr>
              <p:cNvSpPr/>
              <p:nvPr/>
            </p:nvSpPr>
            <p:spPr>
              <a:xfrm rot="14895201">
                <a:off x="4460640" y="1990935"/>
                <a:ext cx="1012518" cy="88714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Extract 4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900B1A96-358E-4C39-B783-409B68B4A906}"/>
                  </a:ext>
                </a:extLst>
              </p:cNvPr>
              <p:cNvSpPr/>
              <p:nvPr/>
            </p:nvSpPr>
            <p:spPr>
              <a:xfrm rot="10800000">
                <a:off x="5853107" y="2147176"/>
                <a:ext cx="297976" cy="41182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080745B-9589-4146-8063-4A05CC22D4DB}"/>
                  </a:ext>
                </a:extLst>
              </p:cNvPr>
              <p:cNvSpPr/>
              <p:nvPr/>
            </p:nvSpPr>
            <p:spPr>
              <a:xfrm>
                <a:off x="5239382" y="1815357"/>
                <a:ext cx="537373" cy="1703188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86E511C-A401-4BA1-AFC3-1B944D6F70B7}"/>
                  </a:ext>
                </a:extLst>
              </p:cNvPr>
              <p:cNvSpPr/>
              <p:nvPr/>
            </p:nvSpPr>
            <p:spPr>
              <a:xfrm rot="20178915">
                <a:off x="5685230" y="2231758"/>
                <a:ext cx="537373" cy="1703188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FBC8A12-1BF4-4F82-98C5-2643C4E1B3F3}"/>
                  </a:ext>
                </a:extLst>
              </p:cNvPr>
              <p:cNvSpPr/>
              <p:nvPr/>
            </p:nvSpPr>
            <p:spPr>
              <a:xfrm rot="21274489">
                <a:off x="5119482" y="2564428"/>
                <a:ext cx="537373" cy="636530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9E290EE4-418E-4AEF-A68D-AF6D201F6E9A}"/>
                  </a:ext>
                </a:extLst>
              </p:cNvPr>
              <p:cNvSpPr/>
              <p:nvPr/>
            </p:nvSpPr>
            <p:spPr>
              <a:xfrm rot="19604668">
                <a:off x="5553141" y="2809086"/>
                <a:ext cx="983959" cy="1750394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B703ECE-E9F9-4816-9C18-FE020C5442A9}"/>
                  </a:ext>
                </a:extLst>
              </p:cNvPr>
              <p:cNvSpPr/>
              <p:nvPr/>
            </p:nvSpPr>
            <p:spPr>
              <a:xfrm rot="21056371">
                <a:off x="5215164" y="3185639"/>
                <a:ext cx="537373" cy="762555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Extract 5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0F27404-9D43-4A9C-8817-77C52AC12AD1}"/>
                  </a:ext>
                </a:extLst>
              </p:cNvPr>
              <p:cNvSpPr/>
              <p:nvPr/>
            </p:nvSpPr>
            <p:spPr>
              <a:xfrm rot="6142177">
                <a:off x="6677215" y="3954273"/>
                <a:ext cx="297976" cy="41182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Extract 5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0BFED49-781D-4A2A-A5E4-09A0684B8115}"/>
                  </a:ext>
                </a:extLst>
              </p:cNvPr>
              <p:cNvSpPr/>
              <p:nvPr/>
            </p:nvSpPr>
            <p:spPr>
              <a:xfrm rot="14299098">
                <a:off x="6288492" y="4959257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lowchart: Extract 55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E9127A7-DFED-4664-A2DF-D34DFC517EEF}"/>
                  </a:ext>
                </a:extLst>
              </p:cNvPr>
              <p:cNvSpPr/>
              <p:nvPr/>
            </p:nvSpPr>
            <p:spPr>
              <a:xfrm rot="13925927">
                <a:off x="5407946" y="4931245"/>
                <a:ext cx="225433" cy="25968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Extract 5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A716502C-2065-4406-A727-772828B0542E}"/>
                  </a:ext>
                </a:extLst>
              </p:cNvPr>
              <p:cNvSpPr/>
              <p:nvPr/>
            </p:nvSpPr>
            <p:spPr>
              <a:xfrm rot="15047092">
                <a:off x="5274747" y="4871470"/>
                <a:ext cx="184929" cy="27370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5463F34-56D8-490C-9B48-316D95464001}"/>
                  </a:ext>
                </a:extLst>
              </p:cNvPr>
              <p:cNvSpPr/>
              <p:nvPr/>
            </p:nvSpPr>
            <p:spPr>
              <a:xfrm rot="21383716">
                <a:off x="5363941" y="3885682"/>
                <a:ext cx="126040" cy="750115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56160B40-4FE9-4307-9F0D-20C9E6C4C212}"/>
                  </a:ext>
                </a:extLst>
              </p:cNvPr>
              <p:cNvSpPr/>
              <p:nvPr/>
            </p:nvSpPr>
            <p:spPr>
              <a:xfrm rot="21099229">
                <a:off x="5347848" y="3967768"/>
                <a:ext cx="126040" cy="1020095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3A41E13E-B884-4AF9-81A1-583BD363A2DA}"/>
                  </a:ext>
                </a:extLst>
              </p:cNvPr>
              <p:cNvSpPr/>
              <p:nvPr/>
            </p:nvSpPr>
            <p:spPr>
              <a:xfrm rot="180387">
                <a:off x="5512881" y="3816223"/>
                <a:ext cx="196535" cy="1182589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Extract 6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67008AB-72E7-43DF-8259-F4CEB65FDAF5}"/>
                  </a:ext>
                </a:extLst>
              </p:cNvPr>
              <p:cNvSpPr/>
              <p:nvPr/>
            </p:nvSpPr>
            <p:spPr>
              <a:xfrm rot="9541306">
                <a:off x="5436232" y="3804796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3AD129B2-D061-4D6A-9467-11893B6A23B5}"/>
                  </a:ext>
                </a:extLst>
              </p:cNvPr>
              <p:cNvSpPr/>
              <p:nvPr/>
            </p:nvSpPr>
            <p:spPr>
              <a:xfrm rot="19908252">
                <a:off x="5784820" y="4006418"/>
                <a:ext cx="303344" cy="751756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A5739114-C81E-4E42-89CB-42D1AB89BC82}"/>
                  </a:ext>
                </a:extLst>
              </p:cNvPr>
              <p:cNvSpPr/>
              <p:nvPr/>
            </p:nvSpPr>
            <p:spPr>
              <a:xfrm rot="700740">
                <a:off x="5606216" y="3867634"/>
                <a:ext cx="189948" cy="1062663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A70C5E1B-719B-478F-B9E8-CACD76499D09}"/>
                  </a:ext>
                </a:extLst>
              </p:cNvPr>
              <p:cNvSpPr/>
              <p:nvPr/>
            </p:nvSpPr>
            <p:spPr>
              <a:xfrm rot="4778116">
                <a:off x="6019505" y="4070047"/>
                <a:ext cx="223659" cy="1062663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Extract 6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11719E85-1889-4DEF-920A-A678CD0C8D70}"/>
                  </a:ext>
                </a:extLst>
              </p:cNvPr>
              <p:cNvSpPr/>
              <p:nvPr/>
            </p:nvSpPr>
            <p:spPr>
              <a:xfrm rot="15873109">
                <a:off x="5487182" y="4864942"/>
                <a:ext cx="203877" cy="1957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lowchart: Extract 68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37A8F34A-544E-40DC-8C37-A5CFFC7BC1F6}"/>
                  </a:ext>
                </a:extLst>
              </p:cNvPr>
              <p:cNvSpPr/>
              <p:nvPr/>
            </p:nvSpPr>
            <p:spPr>
              <a:xfrm rot="15753494">
                <a:off x="6073769" y="4544427"/>
                <a:ext cx="256179" cy="42532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EE1B2D61-FA22-492E-B5B8-F78C92982C00}"/>
                  </a:ext>
                </a:extLst>
              </p:cNvPr>
              <p:cNvSpPr/>
              <p:nvPr/>
            </p:nvSpPr>
            <p:spPr>
              <a:xfrm rot="20487012">
                <a:off x="6307570" y="4326870"/>
                <a:ext cx="819502" cy="413950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Extract 70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155E991-1994-4135-98A6-C9007E87CA1A}"/>
                  </a:ext>
                </a:extLst>
              </p:cNvPr>
              <p:cNvSpPr/>
              <p:nvPr/>
            </p:nvSpPr>
            <p:spPr>
              <a:xfrm rot="3733386">
                <a:off x="6662761" y="4101984"/>
                <a:ext cx="297976" cy="41182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45F00367-8BAB-4865-BADB-866AB6B45320}"/>
                  </a:ext>
                </a:extLst>
              </p:cNvPr>
              <p:cNvSpPr/>
              <p:nvPr/>
            </p:nvSpPr>
            <p:spPr>
              <a:xfrm rot="20487012">
                <a:off x="6503779" y="4486110"/>
                <a:ext cx="1521755" cy="416246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Extract 7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8D1D63EF-FB03-4969-AACE-AE137DC8F145}"/>
                  </a:ext>
                </a:extLst>
              </p:cNvPr>
              <p:cNvSpPr/>
              <p:nvPr/>
            </p:nvSpPr>
            <p:spPr>
              <a:xfrm rot="9987772">
                <a:off x="6392027" y="4781229"/>
                <a:ext cx="304626" cy="328353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lowchart: Extract 7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FED89EF-ED78-49A0-9CB8-21817EF56519}"/>
                  </a:ext>
                </a:extLst>
              </p:cNvPr>
              <p:cNvSpPr/>
              <p:nvPr/>
            </p:nvSpPr>
            <p:spPr>
              <a:xfrm rot="14299098">
                <a:off x="6738974" y="4910056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lowchart: Extract 7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E3F9A45-F969-4BDD-8A09-681353410FD9}"/>
                  </a:ext>
                </a:extLst>
              </p:cNvPr>
              <p:cNvSpPr/>
              <p:nvPr/>
            </p:nvSpPr>
            <p:spPr>
              <a:xfrm rot="9686177">
                <a:off x="6843741" y="4886612"/>
                <a:ext cx="1644256" cy="481695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lowchart: Extract 7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19707001-1A1D-4EB8-BE61-3D6E55EA7B11}"/>
                  </a:ext>
                </a:extLst>
              </p:cNvPr>
              <p:cNvSpPr/>
              <p:nvPr/>
            </p:nvSpPr>
            <p:spPr>
              <a:xfrm rot="15436490">
                <a:off x="6740369" y="4966995"/>
                <a:ext cx="273634" cy="286937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lowchart: Extract 7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77B79771-8740-4832-A41E-1541F810056B}"/>
                  </a:ext>
                </a:extLst>
              </p:cNvPr>
              <p:cNvSpPr/>
              <p:nvPr/>
            </p:nvSpPr>
            <p:spPr>
              <a:xfrm rot="345277">
                <a:off x="7020483" y="4029722"/>
                <a:ext cx="1314793" cy="481695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91C1062-AF8F-4756-B16B-D657F2895141}"/>
                  </a:ext>
                </a:extLst>
              </p:cNvPr>
              <p:cNvSpPr/>
              <p:nvPr/>
            </p:nvSpPr>
            <p:spPr>
              <a:xfrm rot="20487012">
                <a:off x="6976475" y="4386844"/>
                <a:ext cx="537989" cy="195391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A09F863-0BFE-43FD-957D-7820493291E9}"/>
                  </a:ext>
                </a:extLst>
              </p:cNvPr>
              <p:cNvSpPr/>
              <p:nvPr/>
            </p:nvSpPr>
            <p:spPr>
              <a:xfrm rot="20487012">
                <a:off x="6942851" y="4744117"/>
                <a:ext cx="1338302" cy="195391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Extract 80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2920EF44-8D3D-41D6-8CEE-C3CCDF71CF7A}"/>
                  </a:ext>
                </a:extLst>
              </p:cNvPr>
              <p:cNvSpPr/>
              <p:nvPr/>
            </p:nvSpPr>
            <p:spPr>
              <a:xfrm rot="14299098">
                <a:off x="7860018" y="4489728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lowchart: Extract 8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41C6476C-2D39-4D20-8588-EC533C18A29E}"/>
                  </a:ext>
                </a:extLst>
              </p:cNvPr>
              <p:cNvSpPr/>
              <p:nvPr/>
            </p:nvSpPr>
            <p:spPr>
              <a:xfrm rot="13208933">
                <a:off x="8052965" y="4512319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2ABAD227-ABCC-4D27-A287-5B6A869B3A19}"/>
                  </a:ext>
                </a:extLst>
              </p:cNvPr>
              <p:cNvSpPr/>
              <p:nvPr/>
            </p:nvSpPr>
            <p:spPr>
              <a:xfrm rot="20663976">
                <a:off x="5236930" y="2177656"/>
                <a:ext cx="423984" cy="326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E0B1696C-BFFC-47C5-B9C9-BEAAC951242B}"/>
                  </a:ext>
                </a:extLst>
              </p:cNvPr>
              <p:cNvSpPr/>
              <p:nvPr/>
            </p:nvSpPr>
            <p:spPr>
              <a:xfrm rot="20663976">
                <a:off x="5259032" y="2211384"/>
                <a:ext cx="295614" cy="265962"/>
              </a:xfrm>
              <a:prstGeom prst="ellipse">
                <a:avLst/>
              </a:prstGeom>
              <a:solidFill>
                <a:srgbClr val="2E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6049C63-7844-432C-80F3-22BC677E957E}"/>
                </a:ext>
              </a:extLst>
            </p:cNvPr>
            <p:cNvSpPr/>
            <p:nvPr/>
          </p:nvSpPr>
          <p:spPr>
            <a:xfrm rot="20544764">
              <a:off x="5165665" y="2115044"/>
              <a:ext cx="510109" cy="115790"/>
            </a:xfrm>
            <a:prstGeom prst="rect">
              <a:avLst/>
            </a:prstGeom>
            <a:solidFill>
              <a:srgbClr val="3F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175418-37A9-4E50-9848-778CF048B516}"/>
              </a:ext>
            </a:extLst>
          </p:cNvPr>
          <p:cNvGrpSpPr/>
          <p:nvPr/>
        </p:nvGrpSpPr>
        <p:grpSpPr>
          <a:xfrm>
            <a:off x="2863718" y="-664175"/>
            <a:ext cx="8917219" cy="7970710"/>
            <a:chOff x="2069811" y="158293"/>
            <a:chExt cx="6713391" cy="6242465"/>
          </a:xfrm>
        </p:grpSpPr>
        <p:sp>
          <p:nvSpPr>
            <p:cNvPr id="86" name="Star: 7 Points 85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4C350F7-3FA5-45E8-8DA8-039481EB58EB}"/>
                </a:ext>
              </a:extLst>
            </p:cNvPr>
            <p:cNvSpPr/>
            <p:nvPr/>
          </p:nvSpPr>
          <p:spPr>
            <a:xfrm>
              <a:off x="2069811" y="2494836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tar: 7 Points 86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70DDB68-30E8-4E6A-8956-B0F6CEAC5EFB}"/>
                </a:ext>
              </a:extLst>
            </p:cNvPr>
            <p:cNvSpPr/>
            <p:nvPr/>
          </p:nvSpPr>
          <p:spPr>
            <a:xfrm>
              <a:off x="7289379" y="2494692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tar: 7 Points 87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202C4F47-A203-4EE1-B2FA-ECE1831C7110}"/>
                </a:ext>
              </a:extLst>
            </p:cNvPr>
            <p:cNvSpPr/>
            <p:nvPr/>
          </p:nvSpPr>
          <p:spPr>
            <a:xfrm>
              <a:off x="4614789" y="5069899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7 Points 88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1D2CE9C-9CB8-4E20-8119-2F0B8CF03A77}"/>
                </a:ext>
              </a:extLst>
            </p:cNvPr>
            <p:cNvSpPr/>
            <p:nvPr/>
          </p:nvSpPr>
          <p:spPr>
            <a:xfrm>
              <a:off x="4595018" y="158293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ame 9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0081EE8-3895-4785-BC41-C53A9AE383AA}"/>
              </a:ext>
            </a:extLst>
          </p:cNvPr>
          <p:cNvSpPr/>
          <p:nvPr/>
        </p:nvSpPr>
        <p:spPr>
          <a:xfrm>
            <a:off x="2227971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6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00371 C -0.03672 0.14884 -0.00508 0.27384 0.03372 0.27384 C 0.07943 0.27384 0.09596 0.13518 0.103 0.05208 L 0.11003 -0.05949 C 0.11706 -0.14259 0.13464 -0.27894 0.18633 -0.27894 C 0.21927 -0.27894 0.2569 -0.15602 0.2569 -0.00371 C 0.2569 0.14884 0.21927 0.27384 0.18633 0.27384 C 0.13464 0.27384 0.11706 0.13518 0.11003 0.05208 L 0.103 -0.05949 C 0.09596 -0.14259 0.07943 -0.27894 0.03372 -0.27894 C -0.00508 -0.27894 -0.03672 -0.15602 -0.03672 -0.00371 Z " pathEditMode="relative" rAng="0" ptsTypes="AAAAAAAAA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0195 1.01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 rot="16200000">
            <a:off x="-1055672" y="2934581"/>
            <a:ext cx="445209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3712376" y="1700860"/>
            <a:ext cx="7874034" cy="34163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Nooooooo</a:t>
            </a:r>
            <a:r>
              <a:rPr lang="en-US" sz="72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, </a:t>
            </a:r>
            <a:r>
              <a:rPr lang="en-US" sz="72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ya</a:t>
            </a:r>
            <a:r>
              <a:rPr lang="en-US" sz="72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 era </a:t>
            </a:r>
            <a:r>
              <a:rPr lang="en-US" sz="72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el</a:t>
            </a:r>
            <a:r>
              <a:rPr lang="en-US" sz="72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 ultimo :(</a:t>
            </a:r>
            <a:endParaRPr lang="en-US" sz="72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1013857"/>
            <a:ext cx="11369072" cy="280076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err="1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Ganaste</a:t>
            </a:r>
            <a:r>
              <a:rPr lang="en-US" sz="88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 :0</a:t>
            </a:r>
          </a:p>
          <a:p>
            <a:pPr algn="ctr"/>
            <a:r>
              <a:rPr lang="en-US" sz="88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poggers</a:t>
            </a:r>
            <a:endParaRPr lang="en-US" sz="88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D4237-D436-4A7E-84F9-C9C8AB3D3A9E}"/>
              </a:ext>
            </a:extLst>
          </p:cNvPr>
          <p:cNvSpPr/>
          <p:nvPr/>
        </p:nvSpPr>
        <p:spPr>
          <a:xfrm>
            <a:off x="1534422" y="4531187"/>
            <a:ext cx="9123154" cy="175432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Anita  Semi-square" panose="02000000000000080000" pitchFamily="2" charset="0"/>
              </a:rPr>
              <a:t>Presiona esc para </a:t>
            </a:r>
            <a:r>
              <a:rPr lang="en-US" sz="5400" b="1" cap="none" spc="0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Anita  Semi-square" panose="02000000000000080000" pitchFamily="2" charset="0"/>
              </a:rPr>
              <a:t>salir</a:t>
            </a:r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Anita  Semi-square" panose="02000000000000080000" pitchFamily="2" charset="0"/>
              </a:rPr>
              <a:t> </a:t>
            </a:r>
            <a:r>
              <a:rPr lang="en-US" sz="5400" b="1" cap="none" spc="0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Anita  Semi-square" panose="02000000000000080000" pitchFamily="2" charset="0"/>
              </a:rPr>
              <a:t>xd</a:t>
            </a:r>
            <a:endParaRPr lang="en-US" sz="5400" b="1" cap="none" spc="0" dirty="0">
              <a:ln w="22225">
                <a:noFill/>
                <a:prstDash val="solid"/>
              </a:ln>
              <a:solidFill>
                <a:schemeClr val="bg1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0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A897A7E-E541-4DA0-8E28-501892F78BE0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176B13-EE36-47FD-87B0-1085A761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E51C1A4-D4E7-4F48-9BC4-5BB418889134}"/>
              </a:ext>
            </a:extLst>
          </p:cNvPr>
          <p:cNvSpPr/>
          <p:nvPr/>
        </p:nvSpPr>
        <p:spPr>
          <a:xfrm rot="16200000">
            <a:off x="-244116" y="693862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CEBE336-2EB1-4BD1-90BF-A9FD25C1E4D4}"/>
              </a:ext>
            </a:extLst>
          </p:cNvPr>
          <p:cNvSpPr/>
          <p:nvPr/>
        </p:nvSpPr>
        <p:spPr>
          <a:xfrm rot="16200000">
            <a:off x="7050919" y="4318621"/>
            <a:ext cx="2083296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36EB5CA-F126-459A-8ABB-0F0B03DB195F}"/>
              </a:ext>
            </a:extLst>
          </p:cNvPr>
          <p:cNvSpPr/>
          <p:nvPr/>
        </p:nvSpPr>
        <p:spPr>
          <a:xfrm rot="16200000">
            <a:off x="3863769" y="4318621"/>
            <a:ext cx="2083296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37" y="-181856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5576102" y="332948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5792235" y="473399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5960258" y="671032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297BAB7-4ABF-4E2D-B712-F83C6B0A0E33}"/>
              </a:ext>
            </a:extLst>
          </p:cNvPr>
          <p:cNvSpPr/>
          <p:nvPr/>
        </p:nvSpPr>
        <p:spPr>
          <a:xfrm rot="16200000">
            <a:off x="11018058" y="917468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7 Points 5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2D5A74-45A3-443F-81C9-CFF40DAEF9B9}"/>
              </a:ext>
            </a:extLst>
          </p:cNvPr>
          <p:cNvSpPr/>
          <p:nvPr/>
        </p:nvSpPr>
        <p:spPr>
          <a:xfrm>
            <a:off x="4784229" y="3234532"/>
            <a:ext cx="2630605" cy="2094337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7 Points 5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B746E8F-2D93-45C3-ADDA-620E781630AC}"/>
              </a:ext>
            </a:extLst>
          </p:cNvPr>
          <p:cNvSpPr/>
          <p:nvPr/>
        </p:nvSpPr>
        <p:spPr>
          <a:xfrm>
            <a:off x="261291" y="1931632"/>
            <a:ext cx="2236250" cy="1870731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7 Points 5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D854EC9-88E4-4B2C-BC7C-56984D6B1562}"/>
              </a:ext>
            </a:extLst>
          </p:cNvPr>
          <p:cNvSpPr/>
          <p:nvPr/>
        </p:nvSpPr>
        <p:spPr>
          <a:xfrm>
            <a:off x="9694459" y="1931632"/>
            <a:ext cx="2236250" cy="1870731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DB176B0-86E9-434B-A1DF-92A9B9FD6286}"/>
              </a:ext>
            </a:extLst>
          </p:cNvPr>
          <p:cNvSpPr/>
          <p:nvPr/>
        </p:nvSpPr>
        <p:spPr>
          <a:xfrm rot="16200000">
            <a:off x="4026183" y="715355"/>
            <a:ext cx="1983059" cy="411194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AB91CE5-2354-4463-8B74-0D7A5D831D16}"/>
              </a:ext>
            </a:extLst>
          </p:cNvPr>
          <p:cNvSpPr/>
          <p:nvPr/>
        </p:nvSpPr>
        <p:spPr>
          <a:xfrm rot="16200000">
            <a:off x="6384503" y="715354"/>
            <a:ext cx="1983059" cy="411194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-0.15185 L 0.45937 0.2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7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94 0.32268 L 0.06797 -0.09815 C 0.01211 -0.19306 -0.07161 -0.24445 -0.1595 -0.24445 C -0.25963 -0.24445 -0.33958 -0.19306 -0.39544 -0.09815 L -0.6638 0.32268 " pathEditMode="relative" rAng="10800000" ptsTypes="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87" y="-283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7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13 0.32268 L -0.13242 -0.09815 C -0.07656 -0.19306 0.00704 -0.24445 0.09493 -0.24445 C 0.19532 -0.24445 0.275 -0.19306 0.33099 -0.09815 L 0.59922 0.32268 " pathEditMode="relative" rAng="10800000" ptsTypes="AAA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61" y="-283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28 -0.17754 L -0.46081 0.247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212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61" dur="3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15" grpId="1" animBg="1"/>
      <p:bldP spid="15" grpId="2" animBg="1"/>
      <p:bldP spid="35" grpId="0" animBg="1"/>
      <p:bldP spid="35" grpId="1" animBg="1"/>
      <p:bldP spid="35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1" grpId="0" animBg="1"/>
      <p:bldP spid="52" grpId="0" animBg="1"/>
      <p:bldP spid="52" grpId="1" animBg="1"/>
      <p:bldP spid="52" grpId="2" animBg="1"/>
      <p:bldP spid="54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3728113" y="5487026"/>
            <a:ext cx="473577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1013857"/>
            <a:ext cx="11369072" cy="36317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err="1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Perdiste</a:t>
            </a:r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 XDDDDD</a:t>
            </a:r>
          </a:p>
        </p:txBody>
      </p:sp>
    </p:spTree>
    <p:extLst>
      <p:ext uri="{BB962C8B-B14F-4D97-AF65-F5344CB8AC3E}">
        <p14:creationId xmlns:p14="http://schemas.microsoft.com/office/powerpoint/2010/main" val="5258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1" y="4584408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545326" y="5099212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761459" y="5239663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929482" y="5437296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ar: 7 Points 5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2D5A74-45A3-443F-81C9-CFF40DAEF9B9}"/>
              </a:ext>
            </a:extLst>
          </p:cNvPr>
          <p:cNvSpPr/>
          <p:nvPr/>
        </p:nvSpPr>
        <p:spPr>
          <a:xfrm>
            <a:off x="12192000" y="2190357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7 Points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D93EDDE-172E-44BE-B0A5-9CF4E2F6DA5E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7539D37-7367-4988-AD73-54F1ADDE3DB8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7 Points 2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6A117C1-560C-4750-8770-E225B052EEA3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7 Points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39D9C12-3630-4499-AA8C-F1D99DAA84B1}"/>
              </a:ext>
            </a:extLst>
          </p:cNvPr>
          <p:cNvSpPr/>
          <p:nvPr/>
        </p:nvSpPr>
        <p:spPr>
          <a:xfrm>
            <a:off x="12192000" y="2207821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ircle: Hollow 2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2445103-E328-47A1-901C-89A8ACE81D7D}"/>
              </a:ext>
            </a:extLst>
          </p:cNvPr>
          <p:cNvSpPr/>
          <p:nvPr/>
        </p:nvSpPr>
        <p:spPr>
          <a:xfrm>
            <a:off x="4247486" y="1676281"/>
            <a:ext cx="3188657" cy="3031778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0154D9-B2B6-4A22-886F-03257F2B3CD2}"/>
              </a:ext>
            </a:extLst>
          </p:cNvPr>
          <p:cNvSpPr/>
          <p:nvPr/>
        </p:nvSpPr>
        <p:spPr>
          <a:xfrm>
            <a:off x="292309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5225C4-1E67-4386-ACA2-62D203F4B2EF}"/>
              </a:ext>
            </a:extLst>
          </p:cNvPr>
          <p:cNvSpPr/>
          <p:nvPr/>
        </p:nvSpPr>
        <p:spPr>
          <a:xfrm>
            <a:off x="739793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7E56121-A169-495C-A3E0-1489EB53B1F1}"/>
              </a:ext>
            </a:extLst>
          </p:cNvPr>
          <p:cNvSpPr/>
          <p:nvPr/>
        </p:nvSpPr>
        <p:spPr>
          <a:xfrm>
            <a:off x="-3209416" y="-1732676"/>
            <a:ext cx="5809969" cy="4981546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D1D94DD-5C14-4051-A8E3-DF1DAA3998F5}"/>
              </a:ext>
            </a:extLst>
          </p:cNvPr>
          <p:cNvSpPr/>
          <p:nvPr/>
        </p:nvSpPr>
        <p:spPr>
          <a:xfrm>
            <a:off x="8982584" y="-1774074"/>
            <a:ext cx="5809969" cy="4981546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11DB53C-A8E2-46B4-AB96-CD08194D1B83}"/>
              </a:ext>
            </a:extLst>
          </p:cNvPr>
          <p:cNvSpPr/>
          <p:nvPr/>
        </p:nvSpPr>
        <p:spPr>
          <a:xfrm>
            <a:off x="8645249" y="3813341"/>
            <a:ext cx="5809969" cy="4981546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21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1.23528 0.01528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-1.23528 0.01528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C 0.06901 7.40741E-7 0.125 0.09051 0.125 0.20255 C 0.125 0.31505 0.06901 0.40625 3.33333E-6 0.40625 C -0.06901 0.40625 -0.125 0.31505 -0.125 0.20255 C -0.125 0.09051 -0.06901 7.40741E-7 3.33333E-6 7.40741E-7 Z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0196 1.01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195 1.01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54" grpId="0" animBg="1"/>
      <p:bldP spid="5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9" grpId="0" animBg="1"/>
      <p:bldP spid="29" grpId="1" animBg="1"/>
      <p:bldP spid="7" grpId="0" animBg="1"/>
      <p:bldP spid="31" grpId="0" animBg="1"/>
      <p:bldP spid="32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3728112" y="758301"/>
            <a:ext cx="473577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2" y="2261801"/>
            <a:ext cx="11369072" cy="36317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err="1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Perdiste</a:t>
            </a:r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?</a:t>
            </a:r>
          </a:p>
          <a:p>
            <a:pPr algn="ctr"/>
            <a:r>
              <a:rPr lang="en-US" sz="11500" b="1" dirty="0" err="1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bruhhhh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1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Panorámica</PresentationFormat>
  <Paragraphs>26</Paragraphs>
  <Slides>28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Agency FB</vt:lpstr>
      <vt:lpstr>Anita  Semi-square</vt:lpstr>
      <vt:lpstr>Arial</vt:lpstr>
      <vt:lpstr>Calibri</vt:lpstr>
      <vt:lpstr>Calibri Light</vt:lpstr>
      <vt:lpstr>Tema de Office</vt:lpstr>
      <vt:lpstr>Juego Por JasperDev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Por JasperDev</dc:title>
  <dc:creator>Eugenio Yuge Perez</dc:creator>
  <cp:lastModifiedBy>Eugenio Yuge Perez</cp:lastModifiedBy>
  <cp:revision>1</cp:revision>
  <dcterms:created xsi:type="dcterms:W3CDTF">2021-11-21T15:19:37Z</dcterms:created>
  <dcterms:modified xsi:type="dcterms:W3CDTF">2021-11-21T15:27:15Z</dcterms:modified>
</cp:coreProperties>
</file>