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eenie Beanie"/>
      <p:regular r:id="rId27"/>
    </p:embeddedFont>
    <p:embeddedFont>
      <p:font typeface="Quicksa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icksand-regular.fntdata"/><Relationship Id="rId27" Type="http://schemas.openxmlformats.org/officeDocument/2006/relationships/font" Target="fonts/ReenieBeani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e8d8e333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e8d8e333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a271154f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a271154f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a271154f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a271154f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a271154f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a271154f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7510d9eb46_5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7510d9eb46_5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7510d9eb46_5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7510d9eb46_5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83f80fd1b9_0_59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83f80fd1b9_0_59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510d9eb46_5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510d9eb46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acde4eff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acde4eff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cde4eff1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cde4eff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271154ff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271154ff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7510d9eb46_5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7510d9eb46_5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a271154ff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a271154ff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cde4eff1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cde4eff1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83f80fd1b9_0_59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83f80fd1b9_0_59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3f80fd1b9_0_55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3f80fd1b9_0_55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a271154f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a271154f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83f80fd1b9_0_55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83f80fd1b9_0_55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83f80fd1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83f80fd1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271154f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271154f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7510d9eb46_5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7510d9eb46_5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a271154f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a271154f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17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710775" y="1452838"/>
            <a:ext cx="77226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10775" y="2909538"/>
            <a:ext cx="772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6" type="subTitle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7" type="subTitle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hasCustomPrompt="1"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9" type="subTitle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3" type="subTitle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hasCustomPrompt="1" idx="14" type="title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hasCustomPrompt="1" idx="2" type="title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0775" y="164956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710775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86317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subTitle"/>
          </p:nvPr>
        </p:nvSpPr>
        <p:spPr>
          <a:xfrm>
            <a:off x="86317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3513300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513300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5" type="subTitle"/>
          </p:nvPr>
        </p:nvSpPr>
        <p:spPr>
          <a:xfrm>
            <a:off x="616342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16342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2133467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2133467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5994692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5994692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984675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984675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3" type="subTitle"/>
          </p:nvPr>
        </p:nvSpPr>
        <p:spPr>
          <a:xfrm>
            <a:off x="984675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4" type="subTitle"/>
          </p:nvPr>
        </p:nvSpPr>
        <p:spPr>
          <a:xfrm>
            <a:off x="984675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5" type="subTitle"/>
          </p:nvPr>
        </p:nvSpPr>
        <p:spPr>
          <a:xfrm>
            <a:off x="5656500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6" type="subTitle"/>
          </p:nvPr>
        </p:nvSpPr>
        <p:spPr>
          <a:xfrm>
            <a:off x="5656500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7" type="subTitle"/>
          </p:nvPr>
        </p:nvSpPr>
        <p:spPr>
          <a:xfrm>
            <a:off x="5656500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8" type="subTitle"/>
          </p:nvPr>
        </p:nvSpPr>
        <p:spPr>
          <a:xfrm>
            <a:off x="5656500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863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3521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3521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6179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6179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subTitle"/>
          </p:nvPr>
        </p:nvSpPr>
        <p:spPr>
          <a:xfrm>
            <a:off x="863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8" type="subTitle"/>
          </p:nvPr>
        </p:nvSpPr>
        <p:spPr>
          <a:xfrm>
            <a:off x="863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9" type="subTitle"/>
          </p:nvPr>
        </p:nvSpPr>
        <p:spPr>
          <a:xfrm>
            <a:off x="3521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3" type="subTitle"/>
          </p:nvPr>
        </p:nvSpPr>
        <p:spPr>
          <a:xfrm>
            <a:off x="3521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4" type="subTitle"/>
          </p:nvPr>
        </p:nvSpPr>
        <p:spPr>
          <a:xfrm>
            <a:off x="6179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5" type="subTitle"/>
          </p:nvPr>
        </p:nvSpPr>
        <p:spPr>
          <a:xfrm>
            <a:off x="6179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hasCustomPrompt="1" type="title"/>
          </p:nvPr>
        </p:nvSpPr>
        <p:spPr>
          <a:xfrm>
            <a:off x="1978500" y="54597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1978350" y="12048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hasCustomPrompt="1" idx="2" type="title"/>
          </p:nvPr>
        </p:nvSpPr>
        <p:spPr>
          <a:xfrm>
            <a:off x="1978500" y="3460400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1978350" y="41193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hasCustomPrompt="1" idx="4" type="title"/>
          </p:nvPr>
        </p:nvSpPr>
        <p:spPr>
          <a:xfrm>
            <a:off x="1978500" y="200322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2"/>
          <p:cNvSpPr txBox="1"/>
          <p:nvPr>
            <p:ph idx="5" type="subTitle"/>
          </p:nvPr>
        </p:nvSpPr>
        <p:spPr>
          <a:xfrm>
            <a:off x="1978350" y="266207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862925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0" y="164957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189150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710775" y="542675"/>
            <a:ext cx="4145400" cy="4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38" name="Google Shape;38;p10"/>
          <p:cNvSpPr txBox="1"/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p5.ru/" TargetMode="External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Professor: Dr. Amit Ganatra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Team: Yug Patel(AU1741017)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lang="en"/>
              <a:t>Aditya Bajaj(AU1741028)</a:t>
            </a:r>
            <a:endParaRPr/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Shivansh Nautiyal(AU1741037)</a:t>
            </a:r>
            <a:endParaRPr/>
          </a:p>
        </p:txBody>
      </p:sp>
      <p:grpSp>
        <p:nvGrpSpPr>
          <p:cNvPr id="123" name="Google Shape;123;p24"/>
          <p:cNvGrpSpPr/>
          <p:nvPr/>
        </p:nvGrpSpPr>
        <p:grpSpPr>
          <a:xfrm flipH="1" rot="-2115533">
            <a:off x="1747822" y="913388"/>
            <a:ext cx="1265587" cy="719540"/>
            <a:chOff x="2340750" y="1902275"/>
            <a:chExt cx="550100" cy="312725"/>
          </a:xfrm>
        </p:grpSpPr>
        <p:sp>
          <p:nvSpPr>
            <p:cNvPr id="124" name="Google Shape;124;p24"/>
            <p:cNvSpPr/>
            <p:nvPr/>
          </p:nvSpPr>
          <p:spPr>
            <a:xfrm>
              <a:off x="2472025" y="1912875"/>
              <a:ext cx="2400" cy="3300"/>
            </a:xfrm>
            <a:custGeom>
              <a:rect b="b" l="l" r="r" t="t"/>
              <a:pathLst>
                <a:path extrusionOk="0" h="132" w="96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2542275" y="1916150"/>
              <a:ext cx="3900" cy="400"/>
            </a:xfrm>
            <a:custGeom>
              <a:rect b="b" l="l" r="r" t="t"/>
              <a:pathLst>
                <a:path extrusionOk="0" h="16" w="156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2540875" y="1916425"/>
              <a:ext cx="2600" cy="300"/>
            </a:xfrm>
            <a:custGeom>
              <a:rect b="b" l="l" r="r" t="t"/>
              <a:pathLst>
                <a:path extrusionOk="0" h="12" w="104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2552400" y="1916150"/>
              <a:ext cx="5675" cy="825"/>
            </a:xfrm>
            <a:custGeom>
              <a:rect b="b" l="l" r="r" t="t"/>
              <a:pathLst>
                <a:path extrusionOk="0" h="33" w="227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2607150" y="1917325"/>
              <a:ext cx="8675" cy="925"/>
            </a:xfrm>
            <a:custGeom>
              <a:rect b="b" l="l" r="r" t="t"/>
              <a:pathLst>
                <a:path extrusionOk="0" h="37" w="347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2610125" y="1914775"/>
              <a:ext cx="8075" cy="1200"/>
            </a:xfrm>
            <a:custGeom>
              <a:rect b="b" l="l" r="r" t="t"/>
              <a:pathLst>
                <a:path extrusionOk="0" h="48" w="323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2602100" y="19152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2641600" y="1915125"/>
              <a:ext cx="400" cy="150"/>
            </a:xfrm>
            <a:custGeom>
              <a:rect b="b" l="l" r="r" t="t"/>
              <a:pathLst>
                <a:path extrusionOk="0" h="6" w="16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622650" y="1915550"/>
              <a:ext cx="3575" cy="700"/>
            </a:xfrm>
            <a:custGeom>
              <a:rect b="b" l="l" r="r" t="t"/>
              <a:pathLst>
                <a:path extrusionOk="0" h="28" w="143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603000" y="1915550"/>
              <a:ext cx="525" cy="250"/>
            </a:xfrm>
            <a:custGeom>
              <a:rect b="b" l="l" r="r" t="t"/>
              <a:pathLst>
                <a:path extrusionOk="0" h="10" w="21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2631275" y="1914950"/>
              <a:ext cx="10425" cy="1500"/>
            </a:xfrm>
            <a:custGeom>
              <a:rect b="b" l="l" r="r" t="t"/>
              <a:pathLst>
                <a:path extrusionOk="0" h="60" w="417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2642250" y="1915250"/>
              <a:ext cx="3925" cy="1425"/>
            </a:xfrm>
            <a:custGeom>
              <a:rect b="b" l="l" r="r" t="t"/>
              <a:pathLst>
                <a:path extrusionOk="0" h="57" w="157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2690800" y="205662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2864150" y="1924150"/>
              <a:ext cx="2000" cy="6900"/>
            </a:xfrm>
            <a:custGeom>
              <a:rect b="b" l="l" r="r" t="t"/>
              <a:pathLst>
                <a:path extrusionOk="0" h="276" w="8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2818200" y="2050975"/>
              <a:ext cx="3000" cy="925"/>
            </a:xfrm>
            <a:custGeom>
              <a:rect b="b" l="l" r="r" t="t"/>
              <a:pathLst>
                <a:path extrusionOk="0" h="37" w="12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2811950" y="2054850"/>
              <a:ext cx="4200" cy="625"/>
            </a:xfrm>
            <a:custGeom>
              <a:rect b="b" l="l" r="r" t="t"/>
              <a:pathLst>
                <a:path extrusionOk="0" h="25" w="168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2749150" y="1914875"/>
              <a:ext cx="6575" cy="1000"/>
            </a:xfrm>
            <a:custGeom>
              <a:rect b="b" l="l" r="r" t="t"/>
              <a:pathLst>
                <a:path extrusionOk="0" h="40" w="263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2680075" y="2047100"/>
              <a:ext cx="2125" cy="625"/>
            </a:xfrm>
            <a:custGeom>
              <a:rect b="b" l="l" r="r" t="t"/>
              <a:pathLst>
                <a:path extrusionOk="0" h="25" w="85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2755700" y="1915575"/>
              <a:ext cx="7750" cy="525"/>
            </a:xfrm>
            <a:custGeom>
              <a:rect b="b" l="l" r="r" t="t"/>
              <a:pathLst>
                <a:path extrusionOk="0" h="21" w="31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2388075" y="1998475"/>
              <a:ext cx="625" cy="425"/>
            </a:xfrm>
            <a:custGeom>
              <a:rect b="b" l="l" r="r" t="t"/>
              <a:pathLst>
                <a:path extrusionOk="0" h="17" w="25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2453875" y="1933700"/>
              <a:ext cx="2400" cy="3000"/>
            </a:xfrm>
            <a:custGeom>
              <a:rect b="b" l="l" r="r" t="t"/>
              <a:pathLst>
                <a:path extrusionOk="0" h="120" w="96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689025" y="19158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2680675" y="19119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783075" y="190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687225" y="1915550"/>
              <a:ext cx="2700" cy="325"/>
            </a:xfrm>
            <a:custGeom>
              <a:rect b="b" l="l" r="r" t="t"/>
              <a:pathLst>
                <a:path extrusionOk="0" h="13" w="108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685900" y="1915850"/>
              <a:ext cx="1950" cy="250"/>
            </a:xfrm>
            <a:custGeom>
              <a:rect b="b" l="l" r="r" t="t"/>
              <a:pathLst>
                <a:path extrusionOk="0" h="10" w="78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689375" y="1915625"/>
              <a:ext cx="3825" cy="250"/>
            </a:xfrm>
            <a:custGeom>
              <a:rect b="b" l="l" r="r" t="t"/>
              <a:pathLst>
                <a:path extrusionOk="0" h="10" w="153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2871175" y="1982725"/>
              <a:ext cx="225" cy="400"/>
            </a:xfrm>
            <a:custGeom>
              <a:rect b="b" l="l" r="r" t="t"/>
              <a:pathLst>
                <a:path extrusionOk="0" h="16" w="9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867300" y="1983100"/>
              <a:ext cx="4200" cy="8075"/>
            </a:xfrm>
            <a:custGeom>
              <a:rect b="b" l="l" r="r" t="t"/>
              <a:pathLst>
                <a:path extrusionOk="0" h="323" w="168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681875" y="205662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2814925" y="2054550"/>
              <a:ext cx="1500" cy="625"/>
            </a:xfrm>
            <a:custGeom>
              <a:rect b="b" l="l" r="r" t="t"/>
              <a:pathLst>
                <a:path extrusionOk="0" h="25" w="6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2810450" y="1906025"/>
              <a:ext cx="3000" cy="625"/>
            </a:xfrm>
            <a:custGeom>
              <a:rect b="b" l="l" r="r" t="t"/>
              <a:pathLst>
                <a:path extrusionOk="0" h="25" w="12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2669675" y="1916150"/>
              <a:ext cx="4175" cy="300"/>
            </a:xfrm>
            <a:custGeom>
              <a:rect b="b" l="l" r="r" t="t"/>
              <a:pathLst>
                <a:path extrusionOk="0" h="12" w="167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694900" y="1915150"/>
              <a:ext cx="6725" cy="1050"/>
            </a:xfrm>
            <a:custGeom>
              <a:rect b="b" l="l" r="r" t="t"/>
              <a:pathLst>
                <a:path extrusionOk="0" h="42" w="269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663125" y="1908700"/>
              <a:ext cx="2100" cy="1850"/>
            </a:xfrm>
            <a:custGeom>
              <a:rect b="b" l="l" r="r" t="t"/>
              <a:pathLst>
                <a:path extrusionOk="0" h="74" w="84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680975" y="1910725"/>
              <a:ext cx="6275" cy="375"/>
            </a:xfrm>
            <a:custGeom>
              <a:rect b="b" l="l" r="r" t="t"/>
              <a:pathLst>
                <a:path extrusionOk="0" h="15" w="251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739075" y="1910700"/>
              <a:ext cx="5750" cy="400"/>
            </a:xfrm>
            <a:custGeom>
              <a:rect b="b" l="l" r="r" t="t"/>
              <a:pathLst>
                <a:path extrusionOk="0" h="16" w="23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723250" y="1907800"/>
              <a:ext cx="2700" cy="750"/>
            </a:xfrm>
            <a:custGeom>
              <a:rect b="b" l="l" r="r" t="t"/>
              <a:pathLst>
                <a:path extrusionOk="0" h="30" w="108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733950" y="1906900"/>
              <a:ext cx="12525" cy="925"/>
            </a:xfrm>
            <a:custGeom>
              <a:rect b="b" l="l" r="r" t="t"/>
              <a:pathLst>
                <a:path extrusionOk="0" h="37" w="501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817300" y="1909600"/>
              <a:ext cx="1525" cy="2100"/>
            </a:xfrm>
            <a:custGeom>
              <a:rect b="b" l="l" r="r" t="t"/>
              <a:pathLst>
                <a:path extrusionOk="0" h="84" w="61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874450" y="1922075"/>
              <a:ext cx="1175" cy="8775"/>
            </a:xfrm>
            <a:custGeom>
              <a:rect b="b" l="l" r="r" t="t"/>
              <a:pathLst>
                <a:path extrusionOk="0" h="351" w="47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874150" y="1923275"/>
              <a:ext cx="325" cy="2425"/>
            </a:xfrm>
            <a:custGeom>
              <a:rect b="b" l="l" r="r" t="t"/>
              <a:pathLst>
                <a:path extrusionOk="0" h="97" w="13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467550" y="1919700"/>
              <a:ext cx="3000" cy="3000"/>
            </a:xfrm>
            <a:custGeom>
              <a:rect b="b" l="l" r="r" t="t"/>
              <a:pathLst>
                <a:path extrusionOk="0" h="120" w="12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2624625" y="2059300"/>
              <a:ext cx="6375" cy="775"/>
            </a:xfrm>
            <a:custGeom>
              <a:rect b="b" l="l" r="r" t="t"/>
              <a:pathLst>
                <a:path extrusionOk="0" h="31" w="255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2458625" y="2162125"/>
              <a:ext cx="1525" cy="1100"/>
            </a:xfrm>
            <a:custGeom>
              <a:rect b="b" l="l" r="r" t="t"/>
              <a:pathLst>
                <a:path extrusionOk="0" h="44" w="61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2461600" y="2168250"/>
              <a:ext cx="1825" cy="325"/>
            </a:xfrm>
            <a:custGeom>
              <a:rect b="b" l="l" r="r" t="t"/>
              <a:pathLst>
                <a:path extrusionOk="0" h="13" w="73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461900" y="2165275"/>
              <a:ext cx="625" cy="1825"/>
            </a:xfrm>
            <a:custGeom>
              <a:rect b="b" l="l" r="r" t="t"/>
              <a:pathLst>
                <a:path extrusionOk="0" h="73" w="25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462200" y="2165875"/>
              <a:ext cx="1225" cy="925"/>
            </a:xfrm>
            <a:custGeom>
              <a:rect b="b" l="l" r="r" t="t"/>
              <a:pathLst>
                <a:path extrusionOk="0" h="37" w="49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2476350" y="2177550"/>
              <a:ext cx="150" cy="250"/>
            </a:xfrm>
            <a:custGeom>
              <a:rect b="b" l="l" r="r" t="t"/>
              <a:pathLst>
                <a:path extrusionOk="0" h="10" w="6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465175" y="2168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475900" y="2178425"/>
              <a:ext cx="1800" cy="575"/>
            </a:xfrm>
            <a:custGeom>
              <a:rect b="b" l="l" r="r" t="t"/>
              <a:pathLst>
                <a:path extrusionOk="0" h="23" w="72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478875" y="2180400"/>
              <a:ext cx="850" cy="375"/>
            </a:xfrm>
            <a:custGeom>
              <a:rect b="b" l="l" r="r" t="t"/>
              <a:pathLst>
                <a:path extrusionOk="0" h="15" w="34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651200" y="22030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554775" y="2208425"/>
              <a:ext cx="2100" cy="1600"/>
            </a:xfrm>
            <a:custGeom>
              <a:rect b="b" l="l" r="r" t="t"/>
              <a:pathLst>
                <a:path extrusionOk="0" h="64" w="84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607750" y="2209025"/>
              <a:ext cx="1225" cy="550"/>
            </a:xfrm>
            <a:custGeom>
              <a:rect b="b" l="l" r="r" t="t"/>
              <a:pathLst>
                <a:path extrusionOk="0" h="22" w="49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2609850" y="2205175"/>
              <a:ext cx="1200" cy="900"/>
            </a:xfrm>
            <a:custGeom>
              <a:rect b="b" l="l" r="r" t="t"/>
              <a:pathLst>
                <a:path extrusionOk="0" h="36" w="48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2683350" y="219652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509825" y="2195175"/>
              <a:ext cx="2100" cy="1675"/>
            </a:xfrm>
            <a:custGeom>
              <a:rect b="b" l="l" r="r" t="t"/>
              <a:pathLst>
                <a:path extrusionOk="0" h="67" w="84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655075" y="22120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775325" y="2154425"/>
              <a:ext cx="325" cy="150"/>
            </a:xfrm>
            <a:custGeom>
              <a:rect b="b" l="l" r="r" t="t"/>
              <a:pathLst>
                <a:path extrusionOk="0" h="6" w="13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797075" y="2130450"/>
              <a:ext cx="300" cy="1525"/>
            </a:xfrm>
            <a:custGeom>
              <a:rect b="b" l="l" r="r" t="t"/>
              <a:pathLst>
                <a:path extrusionOk="0" h="61" w="12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2490175" y="21873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490175" y="218670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489275" y="21867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490650" y="2187300"/>
              <a:ext cx="1050" cy="625"/>
            </a:xfrm>
            <a:custGeom>
              <a:rect b="b" l="l" r="r" t="t"/>
              <a:pathLst>
                <a:path extrusionOk="0" h="25" w="42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730400" y="2186650"/>
              <a:ext cx="500" cy="375"/>
            </a:xfrm>
            <a:custGeom>
              <a:rect b="b" l="l" r="r" t="t"/>
              <a:pathLst>
                <a:path extrusionOk="0" h="15" w="2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573375" y="2201900"/>
              <a:ext cx="175" cy="225"/>
            </a:xfrm>
            <a:custGeom>
              <a:rect b="b" l="l" r="r" t="t"/>
              <a:pathLst>
                <a:path extrusionOk="0" h="9" w="7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714900" y="2189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609550" y="2205750"/>
              <a:ext cx="600" cy="625"/>
            </a:xfrm>
            <a:custGeom>
              <a:rect b="b" l="l" r="r" t="t"/>
              <a:pathLst>
                <a:path extrusionOk="0" h="25" w="24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2683950" y="21974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484400" y="2183725"/>
              <a:ext cx="1350" cy="925"/>
            </a:xfrm>
            <a:custGeom>
              <a:rect b="b" l="l" r="r" t="t"/>
              <a:pathLst>
                <a:path extrusionOk="0" h="37" w="54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492050" y="2187850"/>
              <a:ext cx="2700" cy="900"/>
            </a:xfrm>
            <a:custGeom>
              <a:rect b="b" l="l" r="r" t="t"/>
              <a:pathLst>
                <a:path extrusionOk="0" h="36" w="108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2798850" y="2123000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797950" y="2120025"/>
              <a:ext cx="1225" cy="1325"/>
            </a:xfrm>
            <a:custGeom>
              <a:rect b="b" l="l" r="r" t="t"/>
              <a:pathLst>
                <a:path extrusionOk="0" h="53" w="49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639600" y="2201900"/>
              <a:ext cx="950" cy="625"/>
            </a:xfrm>
            <a:custGeom>
              <a:rect b="b" l="l" r="r" t="t"/>
              <a:pathLst>
                <a:path extrusionOk="0" h="25" w="38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2658050" y="220100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670850" y="2197425"/>
              <a:ext cx="2225" cy="800"/>
            </a:xfrm>
            <a:custGeom>
              <a:rect b="b" l="l" r="r" t="t"/>
              <a:pathLst>
                <a:path extrusionOk="0" h="32" w="89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596200" y="2203975"/>
              <a:ext cx="575" cy="975"/>
            </a:xfrm>
            <a:custGeom>
              <a:rect b="b" l="l" r="r" t="t"/>
              <a:pathLst>
                <a:path extrusionOk="0" h="39" w="23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2581975" y="2201800"/>
              <a:ext cx="1100" cy="200"/>
            </a:xfrm>
            <a:custGeom>
              <a:rect b="b" l="l" r="r" t="t"/>
              <a:pathLst>
                <a:path extrusionOk="0" h="8" w="44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582825" y="2201625"/>
              <a:ext cx="450" cy="300"/>
            </a:xfrm>
            <a:custGeom>
              <a:rect b="b" l="l" r="r" t="t"/>
              <a:pathLst>
                <a:path extrusionOk="0" h="12" w="18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579800" y="2200700"/>
              <a:ext cx="1575" cy="1225"/>
            </a:xfrm>
            <a:custGeom>
              <a:rect b="b" l="l" r="r" t="t"/>
              <a:pathLst>
                <a:path extrusionOk="0" h="49" w="63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579475" y="2202550"/>
              <a:ext cx="325" cy="250"/>
            </a:xfrm>
            <a:custGeom>
              <a:rect b="b" l="l" r="r" t="t"/>
              <a:pathLst>
                <a:path extrusionOk="0" h="10" w="13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579875" y="2202175"/>
              <a:ext cx="825" cy="600"/>
            </a:xfrm>
            <a:custGeom>
              <a:rect b="b" l="l" r="r" t="t"/>
              <a:pathLst>
                <a:path extrusionOk="0" h="24" w="33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581275" y="2202475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572025" y="2199200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2568750" y="2198325"/>
              <a:ext cx="1525" cy="1500"/>
            </a:xfrm>
            <a:custGeom>
              <a:rect b="b" l="l" r="r" t="t"/>
              <a:pathLst>
                <a:path extrusionOk="0" h="60" w="61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572925" y="2201000"/>
              <a:ext cx="550" cy="750"/>
            </a:xfrm>
            <a:custGeom>
              <a:rect b="b" l="l" r="r" t="t"/>
              <a:pathLst>
                <a:path extrusionOk="0" h="30" w="22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572300" y="2201625"/>
              <a:ext cx="950" cy="300"/>
            </a:xfrm>
            <a:custGeom>
              <a:rect b="b" l="l" r="r" t="t"/>
              <a:pathLst>
                <a:path extrusionOk="0" h="12" w="38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567875" y="2200700"/>
              <a:ext cx="2225" cy="1050"/>
            </a:xfrm>
            <a:custGeom>
              <a:rect b="b" l="l" r="r" t="t"/>
              <a:pathLst>
                <a:path extrusionOk="0" h="42" w="89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2571150" y="22013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563400" y="22001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570050" y="2201600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566675" y="2199725"/>
              <a:ext cx="625" cy="700"/>
            </a:xfrm>
            <a:custGeom>
              <a:rect b="b" l="l" r="r" t="t"/>
              <a:pathLst>
                <a:path extrusionOk="0" h="28" w="25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570850" y="2201075"/>
              <a:ext cx="325" cy="250"/>
            </a:xfrm>
            <a:custGeom>
              <a:rect b="b" l="l" r="r" t="t"/>
              <a:pathLst>
                <a:path extrusionOk="0" h="10" w="13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570250" y="2201300"/>
              <a:ext cx="775" cy="475"/>
            </a:xfrm>
            <a:custGeom>
              <a:rect b="b" l="l" r="r" t="t"/>
              <a:pathLst>
                <a:path extrusionOk="0" h="19" w="31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563400" y="2199275"/>
              <a:ext cx="2050" cy="1525"/>
            </a:xfrm>
            <a:custGeom>
              <a:rect b="b" l="l" r="r" t="t"/>
              <a:pathLst>
                <a:path extrusionOk="0" h="61" w="82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562500" y="2198900"/>
              <a:ext cx="925" cy="1225"/>
            </a:xfrm>
            <a:custGeom>
              <a:rect b="b" l="l" r="r" t="t"/>
              <a:pathLst>
                <a:path extrusionOk="0" h="49" w="37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561025" y="2198625"/>
              <a:ext cx="625" cy="900"/>
            </a:xfrm>
            <a:custGeom>
              <a:rect b="b" l="l" r="r" t="t"/>
              <a:pathLst>
                <a:path extrusionOk="0" h="36" w="25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2516075" y="2186325"/>
              <a:ext cx="925" cy="1300"/>
            </a:xfrm>
            <a:custGeom>
              <a:rect b="b" l="l" r="r" t="t"/>
              <a:pathLst>
                <a:path extrusionOk="0" h="52" w="37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486025" y="2178375"/>
              <a:ext cx="2100" cy="625"/>
            </a:xfrm>
            <a:custGeom>
              <a:rect b="b" l="l" r="r" t="t"/>
              <a:pathLst>
                <a:path extrusionOk="0" h="25" w="84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447025" y="2148300"/>
              <a:ext cx="900" cy="525"/>
            </a:xfrm>
            <a:custGeom>
              <a:rect b="b" l="l" r="r" t="t"/>
              <a:pathLst>
                <a:path extrusionOk="0" h="21" w="36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466375" y="2157550"/>
              <a:ext cx="600" cy="300"/>
            </a:xfrm>
            <a:custGeom>
              <a:rect b="b" l="l" r="r" t="t"/>
              <a:pathLst>
                <a:path extrusionOk="0" h="12" w="24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539900" y="2194250"/>
              <a:ext cx="1500" cy="725"/>
            </a:xfrm>
            <a:custGeom>
              <a:rect b="b" l="l" r="r" t="t"/>
              <a:pathLst>
                <a:path extrusionOk="0" h="29" w="6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451475" y="2057825"/>
              <a:ext cx="25" cy="925"/>
            </a:xfrm>
            <a:custGeom>
              <a:rect b="b" l="l" r="r" t="t"/>
              <a:pathLst>
                <a:path extrusionOk="0" h="37" w="1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553875" y="219772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534825" y="219890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554475" y="21977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2553375" y="2197450"/>
              <a:ext cx="825" cy="300"/>
            </a:xfrm>
            <a:custGeom>
              <a:rect b="b" l="l" r="r" t="t"/>
              <a:pathLst>
                <a:path extrusionOk="0" h="12" w="33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2445225" y="2114325"/>
              <a:ext cx="325" cy="375"/>
            </a:xfrm>
            <a:custGeom>
              <a:rect b="b" l="l" r="r" t="t"/>
              <a:pathLst>
                <a:path extrusionOk="0" h="15" w="13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2484225" y="21810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447925" y="2148300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551525" y="2197175"/>
              <a:ext cx="1600" cy="925"/>
            </a:xfrm>
            <a:custGeom>
              <a:rect b="b" l="l" r="r" t="t"/>
              <a:pathLst>
                <a:path extrusionOk="0" h="37" w="64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2458625" y="2162300"/>
              <a:ext cx="625" cy="1800"/>
            </a:xfrm>
            <a:custGeom>
              <a:rect b="b" l="l" r="r" t="t"/>
              <a:pathLst>
                <a:path extrusionOk="0" h="72" w="25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2450900" y="2156075"/>
              <a:ext cx="900" cy="1500"/>
            </a:xfrm>
            <a:custGeom>
              <a:rect b="b" l="l" r="r" t="t"/>
              <a:pathLst>
                <a:path extrusionOk="0" h="60" w="36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788725" y="20560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789925" y="20560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2787825" y="205692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2787225" y="2057900"/>
              <a:ext cx="1325" cy="300"/>
            </a:xfrm>
            <a:custGeom>
              <a:rect b="b" l="l" r="r" t="t"/>
              <a:pathLst>
                <a:path extrusionOk="0" h="12" w="53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789325" y="2056575"/>
              <a:ext cx="900" cy="375"/>
            </a:xfrm>
            <a:custGeom>
              <a:rect b="b" l="l" r="r" t="t"/>
              <a:pathLst>
                <a:path extrusionOk="0" h="15" w="36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789925" y="20569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2790825" y="205662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789925" y="2058000"/>
              <a:ext cx="850" cy="225"/>
            </a:xfrm>
            <a:custGeom>
              <a:rect b="b" l="l" r="r" t="t"/>
              <a:pathLst>
                <a:path extrusionOk="0" h="9" w="34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790225" y="205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2790225" y="2059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790525" y="2057525"/>
              <a:ext cx="150" cy="375"/>
            </a:xfrm>
            <a:custGeom>
              <a:rect b="b" l="l" r="r" t="t"/>
              <a:pathLst>
                <a:path extrusionOk="0" h="15" w="6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2789325" y="205872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2789625" y="20575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2789925" y="2057525"/>
              <a:ext cx="550" cy="150"/>
            </a:xfrm>
            <a:custGeom>
              <a:rect b="b" l="l" r="r" t="t"/>
              <a:pathLst>
                <a:path extrusionOk="0" h="6" w="22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2790525" y="2059525"/>
              <a:ext cx="5075" cy="1000"/>
            </a:xfrm>
            <a:custGeom>
              <a:rect b="b" l="l" r="r" t="t"/>
              <a:pathLst>
                <a:path extrusionOk="0" h="40" w="203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2789625" y="2059200"/>
              <a:ext cx="625" cy="425"/>
            </a:xfrm>
            <a:custGeom>
              <a:rect b="b" l="l" r="r" t="t"/>
              <a:pathLst>
                <a:path extrusionOk="0" h="17" w="25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789925" y="2058450"/>
              <a:ext cx="2700" cy="525"/>
            </a:xfrm>
            <a:custGeom>
              <a:rect b="b" l="l" r="r" t="t"/>
              <a:pathLst>
                <a:path extrusionOk="0" h="21" w="108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2792000" y="2056325"/>
              <a:ext cx="2100" cy="425"/>
            </a:xfrm>
            <a:custGeom>
              <a:rect b="b" l="l" r="r" t="t"/>
              <a:pathLst>
                <a:path extrusionOk="0" h="17" w="84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2792300" y="205752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2788525" y="2059775"/>
              <a:ext cx="1725" cy="150"/>
            </a:xfrm>
            <a:custGeom>
              <a:rect b="b" l="l" r="r" t="t"/>
              <a:pathLst>
                <a:path extrusionOk="0" h="6" w="69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789025" y="206020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2788950" y="2073600"/>
              <a:ext cx="1300" cy="375"/>
            </a:xfrm>
            <a:custGeom>
              <a:rect b="b" l="l" r="r" t="t"/>
              <a:pathLst>
                <a:path extrusionOk="0" h="15" w="52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2793200" y="2082225"/>
              <a:ext cx="2700" cy="925"/>
            </a:xfrm>
            <a:custGeom>
              <a:rect b="b" l="l" r="r" t="t"/>
              <a:pathLst>
                <a:path extrusionOk="0" h="37" w="108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2800050" y="209562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278992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789550" y="2066150"/>
              <a:ext cx="400" cy="500"/>
            </a:xfrm>
            <a:custGeom>
              <a:rect b="b" l="l" r="r" t="t"/>
              <a:pathLst>
                <a:path extrusionOk="0" h="20" w="16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794975" y="2067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2789325" y="20623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789625" y="20625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797075" y="2103950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798550" y="20765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796175" y="2076750"/>
              <a:ext cx="3000" cy="150"/>
            </a:xfrm>
            <a:custGeom>
              <a:rect b="b" l="l" r="r" t="t"/>
              <a:pathLst>
                <a:path extrusionOk="0" h="6" w="12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786650" y="2060800"/>
              <a:ext cx="15500" cy="58950"/>
            </a:xfrm>
            <a:custGeom>
              <a:rect b="b" l="l" r="r" t="t"/>
              <a:pathLst>
                <a:path extrusionOk="0" h="2358" w="62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799850" y="2095625"/>
              <a:ext cx="325" cy="150"/>
            </a:xfrm>
            <a:custGeom>
              <a:rect b="b" l="l" r="r" t="t"/>
              <a:pathLst>
                <a:path extrusionOk="0" h="6" w="13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789325" y="2061350"/>
              <a:ext cx="175" cy="375"/>
            </a:xfrm>
            <a:custGeom>
              <a:rect b="b" l="l" r="r" t="t"/>
              <a:pathLst>
                <a:path extrusionOk="0" h="15" w="7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794400" y="2058925"/>
              <a:ext cx="600" cy="250"/>
            </a:xfrm>
            <a:custGeom>
              <a:rect b="b" l="l" r="r" t="t"/>
              <a:pathLst>
                <a:path extrusionOk="0" h="10" w="24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791800" y="2060700"/>
              <a:ext cx="1725" cy="425"/>
            </a:xfrm>
            <a:custGeom>
              <a:rect b="b" l="l" r="r" t="t"/>
              <a:pathLst>
                <a:path extrusionOk="0" h="17" w="69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2792000" y="20605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789375" y="2062800"/>
              <a:ext cx="1000" cy="200"/>
            </a:xfrm>
            <a:custGeom>
              <a:rect b="b" l="l" r="r" t="t"/>
              <a:pathLst>
                <a:path extrusionOk="0" h="8" w="4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793875" y="2060800"/>
              <a:ext cx="825" cy="250"/>
            </a:xfrm>
            <a:custGeom>
              <a:rect b="b" l="l" r="r" t="t"/>
              <a:pathLst>
                <a:path extrusionOk="0" h="10" w="33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2793850" y="2062000"/>
              <a:ext cx="550" cy="150"/>
            </a:xfrm>
            <a:custGeom>
              <a:rect b="b" l="l" r="r" t="t"/>
              <a:pathLst>
                <a:path extrusionOk="0" h="6" w="22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794375" y="20614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2794075" y="2065300"/>
              <a:ext cx="425" cy="275"/>
            </a:xfrm>
            <a:custGeom>
              <a:rect b="b" l="l" r="r" t="t"/>
              <a:pathLst>
                <a:path extrusionOk="0" h="11" w="17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795875" y="20643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796775" y="2065125"/>
              <a:ext cx="900" cy="300"/>
            </a:xfrm>
            <a:custGeom>
              <a:rect b="b" l="l" r="r" t="t"/>
              <a:pathLst>
                <a:path extrusionOk="0" h="12" w="36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793200" y="2069725"/>
              <a:ext cx="2100" cy="25"/>
            </a:xfrm>
            <a:custGeom>
              <a:rect b="b" l="l" r="r" t="t"/>
              <a:pathLst>
                <a:path extrusionOk="0" h="1" w="84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798125" y="2073600"/>
              <a:ext cx="2100" cy="450"/>
            </a:xfrm>
            <a:custGeom>
              <a:rect b="b" l="l" r="r" t="t"/>
              <a:pathLst>
                <a:path extrusionOk="0" h="18" w="84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789625" y="211930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790225" y="21197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799750" y="2088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799150" y="20911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00600" y="2093550"/>
              <a:ext cx="1250" cy="325"/>
            </a:xfrm>
            <a:custGeom>
              <a:rect b="b" l="l" r="r" t="t"/>
              <a:pathLst>
                <a:path extrusionOk="0" h="13" w="5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852625" y="2160225"/>
              <a:ext cx="425" cy="675"/>
            </a:xfrm>
            <a:custGeom>
              <a:rect b="b" l="l" r="r" t="t"/>
              <a:pathLst>
                <a:path extrusionOk="0" h="27" w="17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2852525" y="2160075"/>
              <a:ext cx="325" cy="175"/>
            </a:xfrm>
            <a:custGeom>
              <a:rect b="b" l="l" r="r" t="t"/>
              <a:pathLst>
                <a:path extrusionOk="0" h="7" w="13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851325" y="2161650"/>
              <a:ext cx="825" cy="675"/>
            </a:xfrm>
            <a:custGeom>
              <a:rect b="b" l="l" r="r" t="t"/>
              <a:pathLst>
                <a:path extrusionOk="0" h="27" w="33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852425" y="216290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848175" y="2167200"/>
              <a:ext cx="650" cy="800"/>
            </a:xfrm>
            <a:custGeom>
              <a:rect b="b" l="l" r="r" t="t"/>
              <a:pathLst>
                <a:path extrusionOk="0" h="32" w="26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846775" y="2168850"/>
              <a:ext cx="475" cy="1500"/>
            </a:xfrm>
            <a:custGeom>
              <a:rect b="b" l="l" r="r" t="t"/>
              <a:pathLst>
                <a:path extrusionOk="0" h="60" w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849750" y="2165575"/>
              <a:ext cx="3000" cy="2400"/>
            </a:xfrm>
            <a:custGeom>
              <a:rect b="b" l="l" r="r" t="t"/>
              <a:pathLst>
                <a:path extrusionOk="0" h="96" w="12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849450" y="21694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846775" y="21751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847075" y="217212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2849150" y="2169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2845725" y="2175025"/>
              <a:ext cx="1000" cy="175"/>
            </a:xfrm>
            <a:custGeom>
              <a:rect b="b" l="l" r="r" t="t"/>
              <a:pathLst>
                <a:path extrusionOk="0" h="7" w="4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854800" y="2178125"/>
              <a:ext cx="1225" cy="975"/>
            </a:xfrm>
            <a:custGeom>
              <a:rect b="b" l="l" r="r" t="t"/>
              <a:pathLst>
                <a:path extrusionOk="0" h="39" w="49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856600" y="2115875"/>
              <a:ext cx="900" cy="400"/>
            </a:xfrm>
            <a:custGeom>
              <a:rect b="b" l="l" r="r" t="t"/>
              <a:pathLst>
                <a:path extrusionOk="0" h="16" w="36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838450" y="2190575"/>
              <a:ext cx="1500" cy="925"/>
            </a:xfrm>
            <a:custGeom>
              <a:rect b="b" l="l" r="r" t="t"/>
              <a:pathLst>
                <a:path extrusionOk="0" h="37" w="6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837850" y="2191275"/>
              <a:ext cx="775" cy="725"/>
            </a:xfrm>
            <a:custGeom>
              <a:rect b="b" l="l" r="r" t="t"/>
              <a:pathLst>
                <a:path extrusionOk="0" h="29" w="31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846575" y="2196850"/>
              <a:ext cx="650" cy="600"/>
            </a:xfrm>
            <a:custGeom>
              <a:rect b="b" l="l" r="r" t="t"/>
              <a:pathLst>
                <a:path extrusionOk="0" h="24" w="26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843500" y="21911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43200" y="2181050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842300" y="218195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860200" y="2092525"/>
              <a:ext cx="300" cy="450"/>
            </a:xfrm>
            <a:custGeom>
              <a:rect b="b" l="l" r="r" t="t"/>
              <a:pathLst>
                <a:path extrusionOk="0" h="18" w="12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2850350" y="2166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858075" y="2151150"/>
              <a:ext cx="625" cy="150"/>
            </a:xfrm>
            <a:custGeom>
              <a:rect b="b" l="l" r="r" t="t"/>
              <a:pathLst>
                <a:path extrusionOk="0" h="6" w="25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2857200" y="2116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843800" y="2178675"/>
              <a:ext cx="625" cy="1500"/>
            </a:xfrm>
            <a:custGeom>
              <a:rect b="b" l="l" r="r" t="t"/>
              <a:pathLst>
                <a:path extrusionOk="0" h="60" w="25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2845500" y="2173325"/>
              <a:ext cx="2775" cy="1525"/>
            </a:xfrm>
            <a:custGeom>
              <a:rect b="b" l="l" r="r" t="t"/>
              <a:pathLst>
                <a:path extrusionOk="0" h="61" w="111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2856450" y="2137900"/>
              <a:ext cx="475" cy="575"/>
            </a:xfrm>
            <a:custGeom>
              <a:rect b="b" l="l" r="r" t="t"/>
              <a:pathLst>
                <a:path extrusionOk="0" h="23" w="19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857200" y="2129225"/>
              <a:ext cx="850" cy="350"/>
            </a:xfrm>
            <a:custGeom>
              <a:rect b="b" l="l" r="r" t="t"/>
              <a:pathLst>
                <a:path extrusionOk="0" h="14" w="34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2855700" y="2121750"/>
              <a:ext cx="975" cy="975"/>
            </a:xfrm>
            <a:custGeom>
              <a:rect b="b" l="l" r="r" t="t"/>
              <a:pathLst>
                <a:path extrusionOk="0" h="39" w="39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2880400" y="21926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877800" y="2191175"/>
              <a:ext cx="750" cy="475"/>
            </a:xfrm>
            <a:custGeom>
              <a:rect b="b" l="l" r="r" t="t"/>
              <a:pathLst>
                <a:path extrusionOk="0" h="19" w="3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2876825" y="2189375"/>
              <a:ext cx="925" cy="1525"/>
            </a:xfrm>
            <a:custGeom>
              <a:rect b="b" l="l" r="r" t="t"/>
              <a:pathLst>
                <a:path extrusionOk="0" h="61" w="37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2879725" y="2187250"/>
              <a:ext cx="575" cy="375"/>
            </a:xfrm>
            <a:custGeom>
              <a:rect b="b" l="l" r="r" t="t"/>
              <a:pathLst>
                <a:path extrusionOk="0" h="15" w="23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2880100" y="2187225"/>
              <a:ext cx="200" cy="200"/>
            </a:xfrm>
            <a:custGeom>
              <a:rect b="b" l="l" r="r" t="t"/>
              <a:pathLst>
                <a:path extrusionOk="0" h="8" w="8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879525" y="2186100"/>
              <a:ext cx="1025" cy="625"/>
            </a:xfrm>
            <a:custGeom>
              <a:rect b="b" l="l" r="r" t="t"/>
              <a:pathLst>
                <a:path extrusionOk="0" h="25" w="41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878625" y="21867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878500" y="2186925"/>
              <a:ext cx="700" cy="200"/>
            </a:xfrm>
            <a:custGeom>
              <a:rect b="b" l="l" r="r" t="t"/>
              <a:pathLst>
                <a:path extrusionOk="0" h="8" w="28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2878325" y="2187300"/>
              <a:ext cx="1125" cy="575"/>
            </a:xfrm>
            <a:custGeom>
              <a:rect b="b" l="l" r="r" t="t"/>
              <a:pathLst>
                <a:path extrusionOk="0" h="23" w="45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876250" y="2189925"/>
              <a:ext cx="200" cy="425"/>
            </a:xfrm>
            <a:custGeom>
              <a:rect b="b" l="l" r="r" t="t"/>
              <a:pathLst>
                <a:path extrusionOk="0" h="17" w="8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878800" y="2184475"/>
              <a:ext cx="850" cy="950"/>
            </a:xfrm>
            <a:custGeom>
              <a:rect b="b" l="l" r="r" t="t"/>
              <a:pathLst>
                <a:path extrusionOk="0" h="38" w="34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878025" y="218492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2877125" y="21870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2878925" y="218342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2878925" y="2182075"/>
              <a:ext cx="1275" cy="500"/>
            </a:xfrm>
            <a:custGeom>
              <a:rect b="b" l="l" r="r" t="t"/>
              <a:pathLst>
                <a:path extrusionOk="0" h="20" w="51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2878025" y="2183925"/>
              <a:ext cx="825" cy="425"/>
            </a:xfrm>
            <a:custGeom>
              <a:rect b="b" l="l" r="r" t="t"/>
              <a:pathLst>
                <a:path extrusionOk="0" h="17" w="33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2877725" y="21837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2875950" y="2186075"/>
              <a:ext cx="1500" cy="650"/>
            </a:xfrm>
            <a:custGeom>
              <a:rect b="b" l="l" r="r" t="t"/>
              <a:pathLst>
                <a:path extrusionOk="0" h="26" w="6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876550" y="218522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876825" y="218492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876250" y="21828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2877725" y="21834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876250" y="2180750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876900" y="2183175"/>
              <a:ext cx="550" cy="275"/>
            </a:xfrm>
            <a:custGeom>
              <a:rect b="b" l="l" r="r" t="t"/>
              <a:pathLst>
                <a:path extrusionOk="0" h="11" w="22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2877425" y="21816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878025" y="21834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877200" y="2183350"/>
              <a:ext cx="850" cy="200"/>
            </a:xfrm>
            <a:custGeom>
              <a:rect b="b" l="l" r="r" t="t"/>
              <a:pathLst>
                <a:path extrusionOk="0" h="8" w="34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871475" y="2180750"/>
              <a:ext cx="5075" cy="1525"/>
            </a:xfrm>
            <a:custGeom>
              <a:rect b="b" l="l" r="r" t="t"/>
              <a:pathLst>
                <a:path extrusionOk="0" h="61" w="203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876550" y="2180625"/>
              <a:ext cx="775" cy="750"/>
            </a:xfrm>
            <a:custGeom>
              <a:rect b="b" l="l" r="r" t="t"/>
              <a:pathLst>
                <a:path extrusionOk="0" h="30" w="31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875050" y="2181800"/>
              <a:ext cx="2425" cy="1175"/>
            </a:xfrm>
            <a:custGeom>
              <a:rect b="b" l="l" r="r" t="t"/>
              <a:pathLst>
                <a:path extrusionOk="0" h="47" w="97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874450" y="2185525"/>
              <a:ext cx="1825" cy="1250"/>
            </a:xfrm>
            <a:custGeom>
              <a:rect b="b" l="l" r="r" t="t"/>
              <a:pathLst>
                <a:path extrusionOk="0" h="50" w="73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874450" y="21840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876725" y="2180175"/>
              <a:ext cx="1075" cy="450"/>
            </a:xfrm>
            <a:custGeom>
              <a:rect b="b" l="l" r="r" t="t"/>
              <a:pathLst>
                <a:path extrusionOk="0" h="18" w="43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876550" y="2179575"/>
              <a:ext cx="900" cy="300"/>
            </a:xfrm>
            <a:custGeom>
              <a:rect b="b" l="l" r="r" t="t"/>
              <a:pathLst>
                <a:path extrusionOk="0" h="12" w="36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868800" y="21724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876250" y="2177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866425" y="21807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875950" y="21783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872675" y="2183000"/>
              <a:ext cx="625" cy="150"/>
            </a:xfrm>
            <a:custGeom>
              <a:rect b="b" l="l" r="r" t="t"/>
              <a:pathLst>
                <a:path extrusionOk="0" h="6" w="25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873400" y="2179850"/>
              <a:ext cx="1725" cy="375"/>
            </a:xfrm>
            <a:custGeom>
              <a:rect b="b" l="l" r="r" t="t"/>
              <a:pathLst>
                <a:path extrusionOk="0" h="15" w="69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874150" y="21804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871775" y="2180500"/>
              <a:ext cx="825" cy="575"/>
            </a:xfrm>
            <a:custGeom>
              <a:rect b="b" l="l" r="r" t="t"/>
              <a:pathLst>
                <a:path extrusionOk="0" h="23" w="33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872075" y="2178975"/>
              <a:ext cx="325" cy="1200"/>
            </a:xfrm>
            <a:custGeom>
              <a:rect b="b" l="l" r="r" t="t"/>
              <a:pathLst>
                <a:path extrusionOk="0" h="48" w="13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871525" y="2180150"/>
              <a:ext cx="275" cy="500"/>
            </a:xfrm>
            <a:custGeom>
              <a:rect b="b" l="l" r="r" t="t"/>
              <a:pathLst>
                <a:path extrusionOk="0" h="20" w="11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870225" y="217510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859725" y="2201550"/>
              <a:ext cx="475" cy="525"/>
            </a:xfrm>
            <a:custGeom>
              <a:rect b="b" l="l" r="r" t="t"/>
              <a:pathLst>
                <a:path extrusionOk="0" h="21" w="19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860175" y="22024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889925" y="2183425"/>
              <a:ext cx="925" cy="425"/>
            </a:xfrm>
            <a:custGeom>
              <a:rect b="b" l="l" r="r" t="t"/>
              <a:pathLst>
                <a:path extrusionOk="0" h="17" w="37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886850" y="21839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886950" y="2183125"/>
              <a:ext cx="1825" cy="625"/>
            </a:xfrm>
            <a:custGeom>
              <a:rect b="b" l="l" r="r" t="t"/>
              <a:pathLst>
                <a:path extrusionOk="0" h="25" w="73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889325" y="21807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889625" y="2180925"/>
              <a:ext cx="300" cy="150"/>
            </a:xfrm>
            <a:custGeom>
              <a:rect b="b" l="l" r="r" t="t"/>
              <a:pathLst>
                <a:path extrusionOk="0" h="6" w="12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889175" y="2180150"/>
              <a:ext cx="1075" cy="300"/>
            </a:xfrm>
            <a:custGeom>
              <a:rect b="b" l="l" r="r" t="t"/>
              <a:pathLst>
                <a:path extrusionOk="0" h="12" w="43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888450" y="218105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888225" y="2180875"/>
              <a:ext cx="675" cy="550"/>
            </a:xfrm>
            <a:custGeom>
              <a:rect b="b" l="l" r="r" t="t"/>
              <a:pathLst>
                <a:path extrusionOk="0" h="22" w="27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888150" y="2181050"/>
              <a:ext cx="850" cy="700"/>
            </a:xfrm>
            <a:custGeom>
              <a:rect b="b" l="l" r="r" t="t"/>
              <a:pathLst>
                <a:path extrusionOk="0" h="28" w="34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886075" y="2183425"/>
              <a:ext cx="600" cy="1525"/>
            </a:xfrm>
            <a:custGeom>
              <a:rect b="b" l="l" r="r" t="t"/>
              <a:pathLst>
                <a:path extrusionOk="0" h="61" w="24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888450" y="2179425"/>
              <a:ext cx="1125" cy="750"/>
            </a:xfrm>
            <a:custGeom>
              <a:rect b="b" l="l" r="r" t="t"/>
              <a:pathLst>
                <a:path extrusionOk="0" h="30" w="45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887850" y="21801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886950" y="21816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888725" y="2178550"/>
              <a:ext cx="1050" cy="575"/>
            </a:xfrm>
            <a:custGeom>
              <a:rect b="b" l="l" r="r" t="t"/>
              <a:pathLst>
                <a:path extrusionOk="0" h="23" w="42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888750" y="2177975"/>
              <a:ext cx="1275" cy="725"/>
            </a:xfrm>
            <a:custGeom>
              <a:rect b="b" l="l" r="r" t="t"/>
              <a:pathLst>
                <a:path extrusionOk="0" h="29" w="51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887850" y="2179600"/>
              <a:ext cx="725" cy="575"/>
            </a:xfrm>
            <a:custGeom>
              <a:rect b="b" l="l" r="r" t="t"/>
              <a:pathLst>
                <a:path extrusionOk="0" h="23" w="29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887850" y="21798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886075" y="2181350"/>
              <a:ext cx="1500" cy="925"/>
            </a:xfrm>
            <a:custGeom>
              <a:rect b="b" l="l" r="r" t="t"/>
              <a:pathLst>
                <a:path extrusionOk="0" h="37" w="6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886650" y="2180750"/>
              <a:ext cx="2125" cy="25"/>
            </a:xfrm>
            <a:custGeom>
              <a:rect b="b" l="l" r="r" t="t"/>
              <a:pathLst>
                <a:path extrusionOk="0" h="1" w="85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886950" y="21804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886650" y="2179275"/>
              <a:ext cx="1225" cy="600"/>
            </a:xfrm>
            <a:custGeom>
              <a:rect b="b" l="l" r="r" t="t"/>
              <a:pathLst>
                <a:path extrusionOk="0" h="24" w="49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886650" y="21786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887250" y="21798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887550" y="21786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887850" y="21795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887400" y="2179575"/>
              <a:ext cx="475" cy="225"/>
            </a:xfrm>
            <a:custGeom>
              <a:rect b="b" l="l" r="r" t="t"/>
              <a:pathLst>
                <a:path extrusionOk="0" h="9" w="19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882500" y="2178675"/>
              <a:ext cx="4475" cy="2700"/>
            </a:xfrm>
            <a:custGeom>
              <a:rect b="b" l="l" r="r" t="t"/>
              <a:pathLst>
                <a:path extrusionOk="0" h="108" w="179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886950" y="2178100"/>
              <a:ext cx="775" cy="900"/>
            </a:xfrm>
            <a:custGeom>
              <a:rect b="b" l="l" r="r" t="t"/>
              <a:pathLst>
                <a:path extrusionOk="0" h="36" w="31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885475" y="2179000"/>
              <a:ext cx="2125" cy="1475"/>
            </a:xfrm>
            <a:custGeom>
              <a:rect b="b" l="l" r="r" t="t"/>
              <a:pathLst>
                <a:path extrusionOk="0" h="59" w="85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884575" y="2181350"/>
              <a:ext cx="1800" cy="1525"/>
            </a:xfrm>
            <a:custGeom>
              <a:rect b="b" l="l" r="r" t="t"/>
              <a:pathLst>
                <a:path extrusionOk="0" h="61" w="72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2884875" y="2181075"/>
              <a:ext cx="825" cy="600"/>
            </a:xfrm>
            <a:custGeom>
              <a:rect b="b" l="l" r="r" t="t"/>
              <a:pathLst>
                <a:path extrusionOk="0" h="24" w="33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887150" y="2177825"/>
              <a:ext cx="825" cy="675"/>
            </a:xfrm>
            <a:custGeom>
              <a:rect b="b" l="l" r="r" t="t"/>
              <a:pathLst>
                <a:path extrusionOk="0" h="27" w="33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886950" y="2177475"/>
              <a:ext cx="925" cy="625"/>
            </a:xfrm>
            <a:custGeom>
              <a:rect b="b" l="l" r="r" t="t"/>
              <a:pathLst>
                <a:path extrusionOk="0" h="25" w="37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883075" y="2170075"/>
              <a:ext cx="775" cy="875"/>
            </a:xfrm>
            <a:custGeom>
              <a:rect b="b" l="l" r="r" t="t"/>
              <a:pathLst>
                <a:path extrusionOk="0" h="35" w="31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875775" y="2168550"/>
              <a:ext cx="775" cy="500"/>
            </a:xfrm>
            <a:custGeom>
              <a:rect b="b" l="l" r="r" t="t"/>
              <a:pathLst>
                <a:path extrusionOk="0" h="20" w="31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884800" y="217480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885025" y="2174325"/>
              <a:ext cx="675" cy="375"/>
            </a:xfrm>
            <a:custGeom>
              <a:rect b="b" l="l" r="r" t="t"/>
              <a:pathLst>
                <a:path extrusionOk="0" h="15" w="27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2880400" y="21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886650" y="21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886650" y="2176600"/>
              <a:ext cx="25" cy="300"/>
            </a:xfrm>
            <a:custGeom>
              <a:rect b="b" l="l" r="r" t="t"/>
              <a:pathLst>
                <a:path extrusionOk="0" h="12" w="1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2874750" y="21742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340750" y="1903075"/>
              <a:ext cx="546525" cy="311925"/>
            </a:xfrm>
            <a:custGeom>
              <a:rect b="b" l="l" r="r" t="t"/>
              <a:pathLst>
                <a:path extrusionOk="0" h="12477" w="21861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883975" y="2178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886950" y="2177125"/>
              <a:ext cx="525" cy="375"/>
            </a:xfrm>
            <a:custGeom>
              <a:rect b="b" l="l" r="r" t="t"/>
              <a:pathLst>
                <a:path extrusionOk="0" h="15" w="21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2883200" y="2181300"/>
              <a:ext cx="650" cy="425"/>
            </a:xfrm>
            <a:custGeom>
              <a:rect b="b" l="l" r="r" t="t"/>
              <a:pathLst>
                <a:path extrusionOk="0" h="17" w="26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884375" y="2178925"/>
              <a:ext cx="1275" cy="550"/>
            </a:xfrm>
            <a:custGeom>
              <a:rect b="b" l="l" r="r" t="t"/>
              <a:pathLst>
                <a:path extrusionOk="0" h="22" w="51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884875" y="2179350"/>
              <a:ext cx="175" cy="250"/>
            </a:xfrm>
            <a:custGeom>
              <a:rect b="b" l="l" r="r" t="t"/>
              <a:pathLst>
                <a:path extrusionOk="0" h="10" w="7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2885625" y="2176375"/>
              <a:ext cx="1325" cy="525"/>
            </a:xfrm>
            <a:custGeom>
              <a:rect b="b" l="l" r="r" t="t"/>
              <a:pathLst>
                <a:path extrusionOk="0" h="21" w="53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882800" y="2179850"/>
              <a:ext cx="900" cy="625"/>
            </a:xfrm>
            <a:custGeom>
              <a:rect b="b" l="l" r="r" t="t"/>
              <a:pathLst>
                <a:path extrusionOk="0" h="25" w="36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882800" y="2179650"/>
              <a:ext cx="375" cy="225"/>
            </a:xfrm>
            <a:custGeom>
              <a:rect b="b" l="l" r="r" t="t"/>
              <a:pathLst>
                <a:path extrusionOk="0" h="9" w="15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882500" y="2180150"/>
              <a:ext cx="25" cy="925"/>
            </a:xfrm>
            <a:custGeom>
              <a:rect b="b" l="l" r="r" t="t"/>
              <a:pathLst>
                <a:path extrusionOk="0" h="37" w="1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881525" y="2177775"/>
              <a:ext cx="700" cy="300"/>
            </a:xfrm>
            <a:custGeom>
              <a:rect b="b" l="l" r="r" t="t"/>
              <a:pathLst>
                <a:path extrusionOk="0" h="12" w="28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2880050" y="2179275"/>
              <a:ext cx="975" cy="575"/>
            </a:xfrm>
            <a:custGeom>
              <a:rect b="b" l="l" r="r" t="t"/>
              <a:pathLst>
                <a:path extrusionOk="0" h="23" w="39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2878925" y="2179275"/>
              <a:ext cx="900" cy="600"/>
            </a:xfrm>
            <a:custGeom>
              <a:rect b="b" l="l" r="r" t="t"/>
              <a:pathLst>
                <a:path extrusionOk="0" h="24" w="36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2879800" y="2174800"/>
              <a:ext cx="1525" cy="1225"/>
            </a:xfrm>
            <a:custGeom>
              <a:rect b="b" l="l" r="r" t="t"/>
              <a:pathLst>
                <a:path extrusionOk="0" h="49" w="61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2869025" y="21458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2867600" y="21462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2755425" y="2118850"/>
              <a:ext cx="875" cy="975"/>
            </a:xfrm>
            <a:custGeom>
              <a:rect b="b" l="l" r="r" t="t"/>
              <a:pathLst>
                <a:path extrusionOk="0" h="39" w="35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751675" y="212390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747350" y="2124800"/>
              <a:ext cx="3200" cy="2725"/>
            </a:xfrm>
            <a:custGeom>
              <a:rect b="b" l="l" r="r" t="t"/>
              <a:pathLst>
                <a:path extrusionOk="0" h="109" w="128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743575" y="2125650"/>
              <a:ext cx="825" cy="525"/>
            </a:xfrm>
            <a:custGeom>
              <a:rect b="b" l="l" r="r" t="t"/>
              <a:pathLst>
                <a:path extrusionOk="0" h="21" w="33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743900" y="2125350"/>
              <a:ext cx="450" cy="375"/>
            </a:xfrm>
            <a:custGeom>
              <a:rect b="b" l="l" r="r" t="t"/>
              <a:pathLst>
                <a:path extrusionOk="0" h="15" w="18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741250" y="2126125"/>
              <a:ext cx="1375" cy="1375"/>
            </a:xfrm>
            <a:custGeom>
              <a:rect b="b" l="l" r="r" t="t"/>
              <a:pathLst>
                <a:path extrusionOk="0" h="55" w="55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742000" y="212807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2742250" y="2127450"/>
              <a:ext cx="375" cy="800"/>
            </a:xfrm>
            <a:custGeom>
              <a:rect b="b" l="l" r="r" t="t"/>
              <a:pathLst>
                <a:path extrusionOk="0" h="32" w="15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2743200" y="2126800"/>
              <a:ext cx="1450" cy="1300"/>
            </a:xfrm>
            <a:custGeom>
              <a:rect b="b" l="l" r="r" t="t"/>
              <a:pathLst>
                <a:path extrusionOk="0" h="52" w="58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2747650" y="2127775"/>
              <a:ext cx="2100" cy="925"/>
            </a:xfrm>
            <a:custGeom>
              <a:rect b="b" l="l" r="r" t="t"/>
              <a:pathLst>
                <a:path extrusionOk="0" h="37" w="84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2737825" y="2128975"/>
              <a:ext cx="650" cy="950"/>
            </a:xfrm>
            <a:custGeom>
              <a:rect b="b" l="l" r="r" t="t"/>
              <a:pathLst>
                <a:path extrusionOk="0" h="38" w="26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738125" y="2129850"/>
              <a:ext cx="925" cy="925"/>
            </a:xfrm>
            <a:custGeom>
              <a:rect b="b" l="l" r="r" t="t"/>
              <a:pathLst>
                <a:path extrusionOk="0" h="37" w="37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2742300" y="2128375"/>
              <a:ext cx="900" cy="1800"/>
            </a:xfrm>
            <a:custGeom>
              <a:rect b="b" l="l" r="r" t="t"/>
              <a:pathLst>
                <a:path extrusionOk="0" h="72" w="36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2735150" y="2129750"/>
              <a:ext cx="250" cy="1025"/>
            </a:xfrm>
            <a:custGeom>
              <a:rect b="b" l="l" r="r" t="t"/>
              <a:pathLst>
                <a:path extrusionOk="0" h="41" w="1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2732175" y="2130350"/>
              <a:ext cx="1500" cy="1625"/>
            </a:xfrm>
            <a:custGeom>
              <a:rect b="b" l="l" r="r" t="t"/>
              <a:pathLst>
                <a:path extrusionOk="0" h="65" w="6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2736050" y="2130750"/>
              <a:ext cx="1075" cy="550"/>
            </a:xfrm>
            <a:custGeom>
              <a:rect b="b" l="l" r="r" t="t"/>
              <a:pathLst>
                <a:path extrusionOk="0" h="22" w="43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2736000" y="2131650"/>
              <a:ext cx="950" cy="275"/>
            </a:xfrm>
            <a:custGeom>
              <a:rect b="b" l="l" r="r" t="t"/>
              <a:pathLst>
                <a:path extrusionOk="0" h="11" w="38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2739625" y="2130450"/>
              <a:ext cx="1200" cy="1800"/>
            </a:xfrm>
            <a:custGeom>
              <a:rect b="b" l="l" r="r" t="t"/>
              <a:pathLst>
                <a:path extrusionOk="0" h="72" w="48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738050" y="21313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2737525" y="2132075"/>
              <a:ext cx="275" cy="475"/>
            </a:xfrm>
            <a:custGeom>
              <a:rect b="b" l="l" r="r" t="t"/>
              <a:pathLst>
                <a:path extrusionOk="0" h="19" w="11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2732950" y="2132775"/>
              <a:ext cx="950" cy="1475"/>
            </a:xfrm>
            <a:custGeom>
              <a:rect b="b" l="l" r="r" t="t"/>
              <a:pathLst>
                <a:path extrusionOk="0" h="59" w="38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728300" y="21358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733950" y="2133175"/>
              <a:ext cx="700" cy="400"/>
            </a:xfrm>
            <a:custGeom>
              <a:rect b="b" l="l" r="r" t="t"/>
              <a:pathLst>
                <a:path extrusionOk="0" h="16" w="28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730675" y="2133600"/>
              <a:ext cx="925" cy="150"/>
            </a:xfrm>
            <a:custGeom>
              <a:rect b="b" l="l" r="r" t="t"/>
              <a:pathLst>
                <a:path extrusionOk="0" h="6" w="37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734600" y="2132100"/>
              <a:ext cx="275" cy="150"/>
            </a:xfrm>
            <a:custGeom>
              <a:rect b="b" l="l" r="r" t="t"/>
              <a:pathLst>
                <a:path extrusionOk="0" h="6" w="11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734475" y="2132225"/>
              <a:ext cx="575" cy="725"/>
            </a:xfrm>
            <a:custGeom>
              <a:rect b="b" l="l" r="r" t="t"/>
              <a:pathLst>
                <a:path extrusionOk="0" h="29" w="23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728300" y="2135800"/>
              <a:ext cx="4200" cy="5975"/>
            </a:xfrm>
            <a:custGeom>
              <a:rect b="b" l="l" r="r" t="t"/>
              <a:pathLst>
                <a:path extrusionOk="0" h="239" w="168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728425" y="2134425"/>
              <a:ext cx="2000" cy="1400"/>
            </a:xfrm>
            <a:custGeom>
              <a:rect b="b" l="l" r="r" t="t"/>
              <a:pathLst>
                <a:path extrusionOk="0" h="56" w="8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730250" y="2133725"/>
              <a:ext cx="2550" cy="3000"/>
            </a:xfrm>
            <a:custGeom>
              <a:rect b="b" l="l" r="r" t="t"/>
              <a:pathLst>
                <a:path extrusionOk="0" h="120" w="102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740500" y="21343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738350" y="2132825"/>
              <a:ext cx="2325" cy="1525"/>
            </a:xfrm>
            <a:custGeom>
              <a:rect b="b" l="l" r="r" t="t"/>
              <a:pathLst>
                <a:path extrusionOk="0" h="61" w="93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734850" y="2134625"/>
              <a:ext cx="1225" cy="1500"/>
            </a:xfrm>
            <a:custGeom>
              <a:rect b="b" l="l" r="r" t="t"/>
              <a:pathLst>
                <a:path extrusionOk="0" h="60" w="49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727575" y="2135050"/>
              <a:ext cx="675" cy="525"/>
            </a:xfrm>
            <a:custGeom>
              <a:rect b="b" l="l" r="r" t="t"/>
              <a:pathLst>
                <a:path extrusionOk="0" h="21" w="27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726225" y="2135500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634550" y="2169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684850" y="2150675"/>
              <a:ext cx="1500" cy="975"/>
            </a:xfrm>
            <a:custGeom>
              <a:rect b="b" l="l" r="r" t="t"/>
              <a:pathLst>
                <a:path extrusionOk="0" h="39" w="6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658000" y="2162300"/>
              <a:ext cx="550" cy="650"/>
            </a:xfrm>
            <a:custGeom>
              <a:rect b="b" l="l" r="r" t="t"/>
              <a:pathLst>
                <a:path extrusionOk="0" h="26" w="22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614900" y="2170925"/>
              <a:ext cx="925" cy="925"/>
            </a:xfrm>
            <a:custGeom>
              <a:rect b="b" l="l" r="r" t="t"/>
              <a:pathLst>
                <a:path extrusionOk="0" h="37" w="37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708650" y="2143850"/>
              <a:ext cx="1525" cy="500"/>
            </a:xfrm>
            <a:custGeom>
              <a:rect b="b" l="l" r="r" t="t"/>
              <a:pathLst>
                <a:path extrusionOk="0" h="20" w="61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632150" y="2160225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707475" y="2143725"/>
              <a:ext cx="1500" cy="850"/>
            </a:xfrm>
            <a:custGeom>
              <a:rect b="b" l="l" r="r" t="t"/>
              <a:pathLst>
                <a:path extrusionOk="0" h="34" w="6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543450" y="214890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719975" y="2138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705375" y="2151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720575" y="2138650"/>
              <a:ext cx="325" cy="150"/>
            </a:xfrm>
            <a:custGeom>
              <a:rect b="b" l="l" r="r" t="t"/>
              <a:pathLst>
                <a:path extrusionOk="0" h="6" w="13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719475" y="2139075"/>
              <a:ext cx="825" cy="175"/>
            </a:xfrm>
            <a:custGeom>
              <a:rect b="b" l="l" r="r" t="t"/>
              <a:pathLst>
                <a:path extrusionOk="0" h="7" w="33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88400" y="2165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678600" y="216320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677400" y="2160800"/>
              <a:ext cx="1225" cy="3600"/>
            </a:xfrm>
            <a:custGeom>
              <a:rect b="b" l="l" r="r" t="t"/>
              <a:pathLst>
                <a:path extrusionOk="0" h="144" w="49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39600" y="2136700"/>
              <a:ext cx="186350" cy="36650"/>
            </a:xfrm>
            <a:custGeom>
              <a:rect b="b" l="l" r="r" t="t"/>
              <a:pathLst>
                <a:path extrusionOk="0" h="1466" w="7454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657750" y="216587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615200" y="21709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701225" y="21566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722850" y="2137250"/>
              <a:ext cx="725" cy="375"/>
            </a:xfrm>
            <a:custGeom>
              <a:rect b="b" l="l" r="r" t="t"/>
              <a:pathLst>
                <a:path extrusionOk="0" h="15" w="29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731525" y="2139025"/>
              <a:ext cx="575" cy="675"/>
            </a:xfrm>
            <a:custGeom>
              <a:rect b="b" l="l" r="r" t="t"/>
              <a:pathLst>
                <a:path extrusionOk="0" h="27" w="23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725325" y="2138750"/>
              <a:ext cx="1225" cy="1400"/>
            </a:xfrm>
            <a:custGeom>
              <a:rect b="b" l="l" r="r" t="t"/>
              <a:pathLst>
                <a:path extrusionOk="0" h="56" w="49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726525" y="2139125"/>
              <a:ext cx="625" cy="575"/>
            </a:xfrm>
            <a:custGeom>
              <a:rect b="b" l="l" r="r" t="t"/>
              <a:pathLst>
                <a:path extrusionOk="0" h="23" w="25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718325" y="2139125"/>
              <a:ext cx="1050" cy="1450"/>
            </a:xfrm>
            <a:custGeom>
              <a:rect b="b" l="l" r="r" t="t"/>
              <a:pathLst>
                <a:path extrusionOk="0" h="58" w="42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725625" y="2141175"/>
              <a:ext cx="925" cy="900"/>
            </a:xfrm>
            <a:custGeom>
              <a:rect b="b" l="l" r="r" t="t"/>
              <a:pathLst>
                <a:path extrusionOk="0" h="36" w="37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722175" y="2143075"/>
              <a:ext cx="1150" cy="500"/>
            </a:xfrm>
            <a:custGeom>
              <a:rect b="b" l="l" r="r" t="t"/>
              <a:pathLst>
                <a:path extrusionOk="0" h="20" w="46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723250" y="2142350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724600" y="2142825"/>
              <a:ext cx="875" cy="575"/>
            </a:xfrm>
            <a:custGeom>
              <a:rect b="b" l="l" r="r" t="t"/>
              <a:pathLst>
                <a:path extrusionOk="0" h="23" w="35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712225" y="2147500"/>
              <a:ext cx="950" cy="300"/>
            </a:xfrm>
            <a:custGeom>
              <a:rect b="b" l="l" r="r" t="t"/>
              <a:pathLst>
                <a:path extrusionOk="0" h="12" w="38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716400" y="2147725"/>
              <a:ext cx="25" cy="1800"/>
            </a:xfrm>
            <a:custGeom>
              <a:rect b="b" l="l" r="r" t="t"/>
              <a:pathLst>
                <a:path extrusionOk="0" h="72" w="1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713450" y="2150100"/>
              <a:ext cx="1775" cy="1075"/>
            </a:xfrm>
            <a:custGeom>
              <a:rect b="b" l="l" r="r" t="t"/>
              <a:pathLst>
                <a:path extrusionOk="0" h="43" w="71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699125" y="2151875"/>
              <a:ext cx="625" cy="2125"/>
            </a:xfrm>
            <a:custGeom>
              <a:rect b="b" l="l" r="r" t="t"/>
              <a:pathLst>
                <a:path extrusionOk="0" h="85" w="25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686875" y="2160875"/>
              <a:ext cx="1950" cy="1750"/>
            </a:xfrm>
            <a:custGeom>
              <a:rect b="b" l="l" r="r" t="t"/>
              <a:pathLst>
                <a:path extrusionOk="0" h="70" w="78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540825" y="2146375"/>
              <a:ext cx="275" cy="775"/>
            </a:xfrm>
            <a:custGeom>
              <a:rect b="b" l="l" r="r" t="t"/>
              <a:pathLst>
                <a:path extrusionOk="0" h="31" w="11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539450" y="2146950"/>
              <a:ext cx="175" cy="1100"/>
            </a:xfrm>
            <a:custGeom>
              <a:rect b="b" l="l" r="r" t="t"/>
              <a:pathLst>
                <a:path extrusionOk="0" h="44" w="7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640725" y="21712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630500" y="2170325"/>
              <a:ext cx="500" cy="925"/>
            </a:xfrm>
            <a:custGeom>
              <a:rect b="b" l="l" r="r" t="t"/>
              <a:pathLst>
                <a:path extrusionOk="0" h="37" w="2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621750" y="2172350"/>
              <a:ext cx="1200" cy="700"/>
            </a:xfrm>
            <a:custGeom>
              <a:rect b="b" l="l" r="r" t="t"/>
              <a:pathLst>
                <a:path extrusionOk="0" h="28" w="48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740500" y="1903925"/>
              <a:ext cx="625" cy="1225"/>
            </a:xfrm>
            <a:custGeom>
              <a:rect b="b" l="l" r="r" t="t"/>
              <a:pathLst>
                <a:path extrusionOk="0" h="49" w="25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733075" y="1906625"/>
              <a:ext cx="1200" cy="1200"/>
            </a:xfrm>
            <a:custGeom>
              <a:rect b="b" l="l" r="r" t="t"/>
              <a:pathLst>
                <a:path extrusionOk="0" h="48" w="48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728000" y="1906325"/>
              <a:ext cx="3900" cy="1275"/>
            </a:xfrm>
            <a:custGeom>
              <a:rect b="b" l="l" r="r" t="t"/>
              <a:pathLst>
                <a:path extrusionOk="0" h="51" w="156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724300" y="1903650"/>
              <a:ext cx="1300" cy="350"/>
            </a:xfrm>
            <a:custGeom>
              <a:rect b="b" l="l" r="r" t="t"/>
              <a:pathLst>
                <a:path extrusionOk="0" h="14" w="52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725225" y="19035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722050" y="1902825"/>
              <a:ext cx="1225" cy="1425"/>
            </a:xfrm>
            <a:custGeom>
              <a:rect b="b" l="l" r="r" t="t"/>
              <a:pathLst>
                <a:path extrusionOk="0" h="57" w="49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721450" y="1904900"/>
              <a:ext cx="625" cy="250"/>
            </a:xfrm>
            <a:custGeom>
              <a:rect b="b" l="l" r="r" t="t"/>
              <a:pathLst>
                <a:path extrusionOk="0" h="10" w="25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722200" y="1904825"/>
              <a:ext cx="175" cy="500"/>
            </a:xfrm>
            <a:custGeom>
              <a:rect b="b" l="l" r="r" t="t"/>
              <a:pathLst>
                <a:path extrusionOk="0" h="20" w="7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723550" y="1904775"/>
              <a:ext cx="1650" cy="975"/>
            </a:xfrm>
            <a:custGeom>
              <a:rect b="b" l="l" r="r" t="t"/>
              <a:pathLst>
                <a:path extrusionOk="0" h="39" w="66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2727850" y="1908400"/>
              <a:ext cx="1075" cy="475"/>
            </a:xfrm>
            <a:custGeom>
              <a:rect b="b" l="l" r="r" t="t"/>
              <a:pathLst>
                <a:path extrusionOk="0" h="19" w="43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717000" y="1903350"/>
              <a:ext cx="150" cy="1275"/>
            </a:xfrm>
            <a:custGeom>
              <a:rect b="b" l="l" r="r" t="t"/>
              <a:pathLst>
                <a:path extrusionOk="0" h="51" w="6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2716400" y="1904525"/>
              <a:ext cx="1225" cy="625"/>
            </a:xfrm>
            <a:custGeom>
              <a:rect b="b" l="l" r="r" t="t"/>
              <a:pathLst>
                <a:path extrusionOk="0" h="25" w="49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721150" y="1905725"/>
              <a:ext cx="1825" cy="1200"/>
            </a:xfrm>
            <a:custGeom>
              <a:rect b="b" l="l" r="r" t="t"/>
              <a:pathLst>
                <a:path extrusionOk="0" h="48" w="73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713125" y="1902450"/>
              <a:ext cx="925" cy="1200"/>
            </a:xfrm>
            <a:custGeom>
              <a:rect b="b" l="l" r="r" t="t"/>
              <a:pathLst>
                <a:path extrusionOk="0" h="48" w="37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709250" y="1902275"/>
              <a:ext cx="2300" cy="1100"/>
            </a:xfrm>
            <a:custGeom>
              <a:rect b="b" l="l" r="r" t="t"/>
              <a:pathLst>
                <a:path extrusionOk="0" h="44" w="92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714125" y="1904000"/>
              <a:ext cx="800" cy="1150"/>
            </a:xfrm>
            <a:custGeom>
              <a:rect b="b" l="l" r="r" t="t"/>
              <a:pathLst>
                <a:path extrusionOk="0" h="46" w="32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713550" y="19050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717300" y="1906025"/>
              <a:ext cx="1800" cy="1800"/>
            </a:xfrm>
            <a:custGeom>
              <a:rect b="b" l="l" r="r" t="t"/>
              <a:pathLst>
                <a:path extrusionOk="0" h="72" w="72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715700" y="1905425"/>
              <a:ext cx="725" cy="850"/>
            </a:xfrm>
            <a:custGeom>
              <a:rect b="b" l="l" r="r" t="t"/>
              <a:pathLst>
                <a:path extrusionOk="0" h="34" w="29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714975" y="1906025"/>
              <a:ext cx="550" cy="250"/>
            </a:xfrm>
            <a:custGeom>
              <a:rect b="b" l="l" r="r" t="t"/>
              <a:pathLst>
                <a:path extrusionOk="0" h="10" w="22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708650" y="1904525"/>
              <a:ext cx="2625" cy="1025"/>
            </a:xfrm>
            <a:custGeom>
              <a:rect b="b" l="l" r="r" t="t"/>
              <a:pathLst>
                <a:path extrusionOk="0" h="41" w="105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2712225" y="19048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703600" y="190512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710450" y="1905500"/>
              <a:ext cx="1200" cy="300"/>
            </a:xfrm>
            <a:custGeom>
              <a:rect b="b" l="l" r="r" t="t"/>
              <a:pathLst>
                <a:path extrusionOk="0" h="12" w="48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706875" y="1904150"/>
              <a:ext cx="925" cy="700"/>
            </a:xfrm>
            <a:custGeom>
              <a:rect b="b" l="l" r="r" t="t"/>
              <a:pathLst>
                <a:path extrusionOk="0" h="28" w="37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711925" y="19045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711250" y="1904825"/>
              <a:ext cx="875" cy="600"/>
            </a:xfrm>
            <a:custGeom>
              <a:rect b="b" l="l" r="r" t="t"/>
              <a:pathLst>
                <a:path extrusionOk="0" h="24" w="35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703600" y="1904075"/>
              <a:ext cx="2525" cy="1400"/>
            </a:xfrm>
            <a:custGeom>
              <a:rect b="b" l="l" r="r" t="t"/>
              <a:pathLst>
                <a:path extrusionOk="0" h="56" w="101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2705975" y="1904775"/>
              <a:ext cx="2700" cy="2750"/>
            </a:xfrm>
            <a:custGeom>
              <a:rect b="b" l="l" r="r" t="t"/>
              <a:pathLst>
                <a:path extrusionOk="0" h="110" w="108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2717000" y="19096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2715450" y="1907200"/>
              <a:ext cx="2450" cy="2425"/>
            </a:xfrm>
            <a:custGeom>
              <a:rect b="b" l="l" r="r" t="t"/>
              <a:pathLst>
                <a:path extrusionOk="0" h="97" w="98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2710450" y="1907500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702700" y="1903650"/>
              <a:ext cx="925" cy="1500"/>
            </a:xfrm>
            <a:custGeom>
              <a:rect b="b" l="l" r="r" t="t"/>
              <a:pathLst>
                <a:path extrusionOk="0" h="60" w="37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700975" y="1903925"/>
              <a:ext cx="275" cy="825"/>
            </a:xfrm>
            <a:custGeom>
              <a:rect b="b" l="l" r="r" t="t"/>
              <a:pathLst>
                <a:path extrusionOk="0" h="33" w="11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586925" y="191495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2648525" y="1903825"/>
              <a:ext cx="1525" cy="1025"/>
            </a:xfrm>
            <a:custGeom>
              <a:rect b="b" l="l" r="r" t="t"/>
              <a:pathLst>
                <a:path extrusionOk="0" h="41" w="61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615000" y="1909900"/>
              <a:ext cx="525" cy="700"/>
            </a:xfrm>
            <a:custGeom>
              <a:rect b="b" l="l" r="r" t="t"/>
              <a:pathLst>
                <a:path extrusionOk="0" h="28" w="21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564300" y="1916150"/>
              <a:ext cx="925" cy="900"/>
            </a:xfrm>
            <a:custGeom>
              <a:rect b="b" l="l" r="r" t="t"/>
              <a:pathLst>
                <a:path extrusionOk="0" h="36" w="37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2678300" y="1904525"/>
              <a:ext cx="1500" cy="1000"/>
            </a:xfrm>
            <a:custGeom>
              <a:rect b="b" l="l" r="r" t="t"/>
              <a:pathLst>
                <a:path extrusionOk="0" h="40" w="6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2584525" y="1905425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2676800" y="190407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477675" y="190602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692875" y="1904300"/>
              <a:ext cx="175" cy="250"/>
            </a:xfrm>
            <a:custGeom>
              <a:rect b="b" l="l" r="r" t="t"/>
              <a:pathLst>
                <a:path extrusionOk="0" h="10" w="7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672350" y="19101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693475" y="1904300"/>
              <a:ext cx="325" cy="250"/>
            </a:xfrm>
            <a:custGeom>
              <a:rect b="b" l="l" r="r" t="t"/>
              <a:pathLst>
                <a:path extrusionOk="0" h="10" w="13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2691400" y="19045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533200" y="1912875"/>
              <a:ext cx="450" cy="250"/>
            </a:xfrm>
            <a:custGeom>
              <a:rect b="b" l="l" r="r" t="t"/>
              <a:pathLst>
                <a:path extrusionOk="0" h="10" w="18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638425" y="191435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614300" y="1913175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564900" y="1915850"/>
              <a:ext cx="25" cy="600"/>
            </a:xfrm>
            <a:custGeom>
              <a:rect b="b" l="l" r="r" t="t"/>
              <a:pathLst>
                <a:path extrusionOk="0" h="24" w="1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695850" y="1903925"/>
              <a:ext cx="1525" cy="925"/>
            </a:xfrm>
            <a:custGeom>
              <a:rect b="b" l="l" r="r" t="t"/>
              <a:pathLst>
                <a:path extrusionOk="0" h="37" w="61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698250" y="1906675"/>
              <a:ext cx="1500" cy="1325"/>
            </a:xfrm>
            <a:custGeom>
              <a:rect b="b" l="l" r="r" t="t"/>
              <a:pathLst>
                <a:path extrusionOk="0" h="53" w="6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2699725" y="1907450"/>
              <a:ext cx="750" cy="375"/>
            </a:xfrm>
            <a:custGeom>
              <a:rect b="b" l="l" r="r" t="t"/>
              <a:pathLst>
                <a:path extrusionOk="0" h="15" w="3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2690275" y="1904025"/>
              <a:ext cx="1500" cy="1225"/>
            </a:xfrm>
            <a:custGeom>
              <a:rect b="b" l="l" r="r" t="t"/>
              <a:pathLst>
                <a:path extrusionOk="0" h="49" w="6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694975" y="19090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680775" y="1909450"/>
              <a:ext cx="1125" cy="175"/>
            </a:xfrm>
            <a:custGeom>
              <a:rect b="b" l="l" r="r" t="t"/>
              <a:pathLst>
                <a:path extrusionOk="0" h="7" w="45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2685150" y="1911450"/>
              <a:ext cx="175" cy="1150"/>
            </a:xfrm>
            <a:custGeom>
              <a:rect b="b" l="l" r="r" t="t"/>
              <a:pathLst>
                <a:path extrusionOk="0" h="46" w="7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2648525" y="1914350"/>
              <a:ext cx="2125" cy="1650"/>
            </a:xfrm>
            <a:custGeom>
              <a:rect b="b" l="l" r="r" t="t"/>
              <a:pathLst>
                <a:path extrusionOk="0" h="66" w="85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2473575" y="1904775"/>
              <a:ext cx="850" cy="375"/>
            </a:xfrm>
            <a:custGeom>
              <a:rect b="b" l="l" r="r" t="t"/>
              <a:pathLst>
                <a:path extrusionOk="0" h="15" w="34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471725" y="1905275"/>
              <a:ext cx="950" cy="1375"/>
            </a:xfrm>
            <a:custGeom>
              <a:rect b="b" l="l" r="r" t="t"/>
              <a:pathLst>
                <a:path extrusionOk="0" h="55" w="38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594125" y="1916850"/>
              <a:ext cx="550" cy="500"/>
            </a:xfrm>
            <a:custGeom>
              <a:rect b="b" l="l" r="r" t="t"/>
              <a:pathLst>
                <a:path extrusionOk="0" h="20" w="22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2582150" y="1915250"/>
              <a:ext cx="625" cy="1500"/>
            </a:xfrm>
            <a:custGeom>
              <a:rect b="b" l="l" r="r" t="t"/>
              <a:pathLst>
                <a:path extrusionOk="0" h="60" w="25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2572325" y="1917425"/>
              <a:ext cx="1225" cy="825"/>
            </a:xfrm>
            <a:custGeom>
              <a:rect b="b" l="l" r="r" t="t"/>
              <a:pathLst>
                <a:path extrusionOk="0" h="33" w="49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2466075" y="2079250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4639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46362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2466975" y="20780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24672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2466975" y="2077625"/>
              <a:ext cx="1325" cy="175"/>
            </a:xfrm>
            <a:custGeom>
              <a:rect b="b" l="l" r="r" t="t"/>
              <a:pathLst>
                <a:path extrusionOk="0" h="7" w="53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246607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465475" y="20777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246547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246260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2466400" y="2077175"/>
              <a:ext cx="1475" cy="150"/>
            </a:xfrm>
            <a:custGeom>
              <a:rect b="b" l="l" r="r" t="t"/>
              <a:pathLst>
                <a:path extrusionOk="0" h="6" w="59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246607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46457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467250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46760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46602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2466075" y="20770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246370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463975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6487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466275" y="2076575"/>
              <a:ext cx="425" cy="150"/>
            </a:xfrm>
            <a:custGeom>
              <a:rect b="b" l="l" r="r" t="t"/>
              <a:pathLst>
                <a:path extrusionOk="0" h="6" w="17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46607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46577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46547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2466375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246637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6547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46130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46577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463975" y="2076350"/>
              <a:ext cx="2425" cy="250"/>
            </a:xfrm>
            <a:custGeom>
              <a:rect b="b" l="l" r="r" t="t"/>
              <a:pathLst>
                <a:path extrusionOk="0" h="10" w="97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4639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46192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62500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46577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2466375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466375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461000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45535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46547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2466575" y="2073900"/>
              <a:ext cx="500" cy="150"/>
            </a:xfrm>
            <a:custGeom>
              <a:rect b="b" l="l" r="r" t="t"/>
              <a:pathLst>
                <a:path extrusionOk="0" h="6" w="2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24613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466675" y="20753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46647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45892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245772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45715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45595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466675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461000" y="2076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46310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463700" y="20759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465475" y="20750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46160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4622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461300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46160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45952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458625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461000" y="2073000"/>
              <a:ext cx="2125" cy="25"/>
            </a:xfrm>
            <a:custGeom>
              <a:rect b="b" l="l" r="r" t="t"/>
              <a:pathLst>
                <a:path extrusionOk="0" h="1" w="85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45655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466125" y="2056850"/>
              <a:ext cx="700" cy="200"/>
            </a:xfrm>
            <a:custGeom>
              <a:rect b="b" l="l" r="r" t="t"/>
              <a:pathLst>
                <a:path extrusionOk="0" h="8" w="28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455050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45595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45445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492275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4901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489900" y="2078075"/>
              <a:ext cx="1150" cy="225"/>
            </a:xfrm>
            <a:custGeom>
              <a:rect b="b" l="l" r="r" t="t"/>
              <a:pathLst>
                <a:path extrusionOk="0" h="9" w="46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49315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24934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49315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492275" y="2077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491675" y="20777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491675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488800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49272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249227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49077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49375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49380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492375" y="2077175"/>
              <a:ext cx="800" cy="150"/>
            </a:xfrm>
            <a:custGeom>
              <a:rect b="b" l="l" r="r" t="t"/>
              <a:pathLst>
                <a:path extrusionOk="0" h="6" w="32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4925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2489875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249047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249107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24926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2492275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249197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249167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2492550" y="2076575"/>
              <a:ext cx="925" cy="25"/>
            </a:xfrm>
            <a:custGeom>
              <a:rect b="b" l="l" r="r" t="t"/>
              <a:pathLst>
                <a:path extrusionOk="0" h="1" w="37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24928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249167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48750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49197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49017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24881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4901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489000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492075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249255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4925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487400" y="20687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48155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249167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492750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24875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4928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2492850" y="20750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248512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48392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2483325" y="2070625"/>
              <a:ext cx="3300" cy="25"/>
            </a:xfrm>
            <a:custGeom>
              <a:rect b="b" l="l" r="r" t="t"/>
              <a:pathLst>
                <a:path extrusionOk="0" h="1" w="132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48215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49285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2487200" y="2076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48927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24901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49197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48780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4884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48750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248780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48572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2484925" y="2074200"/>
              <a:ext cx="1100" cy="325"/>
            </a:xfrm>
            <a:custGeom>
              <a:rect b="b" l="l" r="r" t="t"/>
              <a:pathLst>
                <a:path extrusionOk="0" h="13" w="44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24875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248275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2481250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248215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248065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251845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51637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51617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519650" y="2078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51965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51935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2518450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51815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2517850" y="2077775"/>
              <a:ext cx="1225" cy="250"/>
            </a:xfrm>
            <a:custGeom>
              <a:rect b="b" l="l" r="r" t="t"/>
              <a:pathLst>
                <a:path extrusionOk="0" h="10" w="49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251512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51892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25184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251697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519950" y="2076875"/>
              <a:ext cx="850" cy="250"/>
            </a:xfrm>
            <a:custGeom>
              <a:rect b="b" l="l" r="r" t="t"/>
              <a:pathLst>
                <a:path extrusionOk="0" h="10" w="34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52000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2518600" y="207717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5187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25160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2516675" y="2077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251757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5188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5187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51815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5178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51905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5190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25178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51370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51845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51637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5143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51667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51517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5184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51875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5187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251360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508050" y="2064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25178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251905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51370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5190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519075" y="20752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511325" y="2062000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251042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5098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25083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51905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513400" y="2076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251547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25163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518150" y="20750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51400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514600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51370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514000" y="2074050"/>
              <a:ext cx="800" cy="175"/>
            </a:xfrm>
            <a:custGeom>
              <a:rect b="b" l="l" r="r" t="t"/>
              <a:pathLst>
                <a:path extrusionOk="0" h="7" w="32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2511900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2511325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25137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250892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2517575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2516975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2507450" y="206705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250832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2506850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54465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2542575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254237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254585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546150" y="20780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2545850" y="2077625"/>
              <a:ext cx="1075" cy="175"/>
            </a:xfrm>
            <a:custGeom>
              <a:rect b="b" l="l" r="r" t="t"/>
              <a:pathLst>
                <a:path extrusionOk="0" h="7" w="43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254465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2543750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254435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2541300" y="2078075"/>
              <a:ext cx="600" cy="275"/>
            </a:xfrm>
            <a:custGeom>
              <a:rect b="b" l="l" r="r" t="t"/>
              <a:pathLst>
                <a:path extrusionOk="0" h="11" w="24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2545125" y="2077175"/>
              <a:ext cx="1325" cy="150"/>
            </a:xfrm>
            <a:custGeom>
              <a:rect b="b" l="l" r="r" t="t"/>
              <a:pathLst>
                <a:path extrusionOk="0" h="6" w="53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25446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254317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2546150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254637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254492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254495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25422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542875" y="20771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25437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25450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25449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544350" y="20762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25440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254525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54525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25440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253990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54465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542575" y="2076350"/>
              <a:ext cx="2700" cy="250"/>
            </a:xfrm>
            <a:custGeom>
              <a:rect b="b" l="l" r="r" t="t"/>
              <a:pathLst>
                <a:path extrusionOk="0" h="10" w="108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5405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2542875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254137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25446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25452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254495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253980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25342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25440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254525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25401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2545550" y="2075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2545350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253750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253662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25360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25345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2545550" y="20753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254017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254167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254257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25443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2540175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25407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25401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54027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538225" y="207450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53750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53990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253512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2543750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54345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533650" y="2067050"/>
              <a:ext cx="1100" cy="150"/>
            </a:xfrm>
            <a:custGeom>
              <a:rect b="b" l="l" r="r" t="t"/>
              <a:pathLst>
                <a:path extrusionOk="0" h="6" w="44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53452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533350" y="2065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2570850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25687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568675" y="2078075"/>
              <a:ext cx="1200" cy="225"/>
            </a:xfrm>
            <a:custGeom>
              <a:rect b="b" l="l" r="r" t="t"/>
              <a:pathLst>
                <a:path extrusionOk="0" h="9" w="48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25720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25723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57202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57085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2570250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57055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2567525" y="2078075"/>
              <a:ext cx="775" cy="275"/>
            </a:xfrm>
            <a:custGeom>
              <a:rect b="b" l="l" r="r" t="t"/>
              <a:pathLst>
                <a:path extrusionOk="0" h="11" w="31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25713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25708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2569350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257232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57257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25711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2571150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256847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256905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25699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257125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257115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257085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57025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571450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57145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57025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56607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57085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68750" y="2076350"/>
              <a:ext cx="2725" cy="250"/>
            </a:xfrm>
            <a:custGeom>
              <a:rect b="b" l="l" r="r" t="t"/>
              <a:pathLst>
                <a:path extrusionOk="0" h="10" w="109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56670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5690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56757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57085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257145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571150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65975" y="2068700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604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57025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571450" y="2073900"/>
              <a:ext cx="400" cy="150"/>
            </a:xfrm>
            <a:custGeom>
              <a:rect b="b" l="l" r="r" t="t"/>
              <a:pathLst>
                <a:path extrusionOk="0" h="6" w="16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5663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2571750" y="20753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571550" y="2075250"/>
              <a:ext cx="200" cy="150"/>
            </a:xfrm>
            <a:custGeom>
              <a:rect b="b" l="l" r="r" t="t"/>
              <a:pathLst>
                <a:path extrusionOk="0" h="6" w="8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563700" y="20620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56280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6222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256102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2571750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56637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256787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2568750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25705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56667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669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663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6647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256442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256370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2566075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2561625" y="2071525"/>
              <a:ext cx="1300" cy="150"/>
            </a:xfrm>
            <a:custGeom>
              <a:rect b="b" l="l" r="r" t="t"/>
              <a:pathLst>
                <a:path extrusionOk="0" h="6" w="52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2558950" y="2067050"/>
              <a:ext cx="1800" cy="25"/>
            </a:xfrm>
            <a:custGeom>
              <a:rect b="b" l="l" r="r" t="t"/>
              <a:pathLst>
                <a:path extrusionOk="0" h="1" w="72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2560725" y="2065850"/>
              <a:ext cx="1500" cy="325"/>
            </a:xfrm>
            <a:custGeom>
              <a:rect b="b" l="l" r="r" t="t"/>
              <a:pathLst>
                <a:path extrusionOk="0" h="13" w="6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2559525" y="20652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25973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25949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259487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25982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25985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259822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25973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2596450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2596750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2593875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25975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25973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2595850" y="20774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259852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2598850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25973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2597325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2594950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259525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259615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597425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5973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597050" y="20762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59675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597625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25976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2596750" y="20768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259227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259705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25952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25952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2593050" y="2077175"/>
              <a:ext cx="1325" cy="375"/>
            </a:xfrm>
            <a:custGeom>
              <a:rect b="b" l="l" r="r" t="t"/>
              <a:pathLst>
                <a:path extrusionOk="0" h="15" w="53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259377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2597050" y="207615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25976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2597625" y="2071600"/>
              <a:ext cx="1150" cy="250"/>
            </a:xfrm>
            <a:custGeom>
              <a:rect b="b" l="l" r="r" t="t"/>
              <a:pathLst>
                <a:path extrusionOk="0" h="10" w="46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259227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258662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596750" y="20739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2597625" y="2073900"/>
              <a:ext cx="625" cy="150"/>
            </a:xfrm>
            <a:custGeom>
              <a:rect b="b" l="l" r="r" t="t"/>
              <a:pathLst>
                <a:path extrusionOk="0" h="6" w="25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25925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25979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5977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59020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58900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25884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2587225" y="2064675"/>
              <a:ext cx="600" cy="25"/>
            </a:xfrm>
            <a:custGeom>
              <a:rect b="b" l="l" r="r" t="t"/>
              <a:pathLst>
                <a:path extrusionOk="0" h="1" w="24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5979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592575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2594050" y="2075675"/>
              <a:ext cx="1725" cy="175"/>
            </a:xfrm>
            <a:custGeom>
              <a:rect b="b" l="l" r="r" t="t"/>
              <a:pathLst>
                <a:path extrusionOk="0" h="7" w="69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25949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259675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259287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259317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259257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2592875" y="2074050"/>
              <a:ext cx="725" cy="175"/>
            </a:xfrm>
            <a:custGeom>
              <a:rect b="b" l="l" r="r" t="t"/>
              <a:pathLst>
                <a:path extrusionOk="0" h="7" w="29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259062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2589900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25922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2587800" y="2071525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2585125" y="2067050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258722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2585725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26235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262115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2621075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26244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6247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624425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6235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622625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6229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26200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262370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26235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2622050" y="2077475"/>
              <a:ext cx="825" cy="250"/>
            </a:xfrm>
            <a:custGeom>
              <a:rect b="b" l="l" r="r" t="t"/>
              <a:pathLst>
                <a:path extrusionOk="0" h="10" w="33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2624725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2625025" y="2076750"/>
              <a:ext cx="1800" cy="150"/>
            </a:xfrm>
            <a:custGeom>
              <a:rect b="b" l="l" r="r" t="t"/>
              <a:pathLst>
                <a:path extrusionOk="0" h="6" w="72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26235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623525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262115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2621450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2622350" y="20771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2623625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6235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6232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6229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2623825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26238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262292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2618475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262322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26214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2619250" y="2077175"/>
              <a:ext cx="1325" cy="375"/>
            </a:xfrm>
            <a:custGeom>
              <a:rect b="b" l="l" r="r" t="t"/>
              <a:pathLst>
                <a:path extrusionOk="0" h="15" w="53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262145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2619950" y="2076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262322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26238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2623825" y="2071600"/>
              <a:ext cx="1150" cy="250"/>
            </a:xfrm>
            <a:custGeom>
              <a:rect b="b" l="l" r="r" t="t"/>
              <a:pathLst>
                <a:path extrusionOk="0" h="10" w="46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2618475" y="2068700"/>
              <a:ext cx="1500" cy="150"/>
            </a:xfrm>
            <a:custGeom>
              <a:rect b="b" l="l" r="r" t="t"/>
              <a:pathLst>
                <a:path extrusionOk="0" h="6" w="6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612825" y="20643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262292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2624025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261877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6241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26239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26163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2615200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26146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6134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6241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2619075" y="2076150"/>
              <a:ext cx="400" cy="150"/>
            </a:xfrm>
            <a:custGeom>
              <a:rect b="b" l="l" r="r" t="t"/>
              <a:pathLst>
                <a:path extrusionOk="0" h="6" w="16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620450" y="207567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262115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622925" y="2075075"/>
              <a:ext cx="2425" cy="25"/>
            </a:xfrm>
            <a:custGeom>
              <a:rect b="b" l="l" r="r" t="t"/>
              <a:pathLst>
                <a:path extrusionOk="0" h="1" w="97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619075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19375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2618775" y="2075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619075" y="2074050"/>
              <a:ext cx="700" cy="175"/>
            </a:xfrm>
            <a:custGeom>
              <a:rect b="b" l="l" r="r" t="t"/>
              <a:pathLst>
                <a:path extrusionOk="0" h="7" w="28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616975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616100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6184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614000" y="2071525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2622625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2622050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612525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61340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611925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649725" y="20792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647650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647375" y="2078075"/>
              <a:ext cx="1150" cy="225"/>
            </a:xfrm>
            <a:custGeom>
              <a:rect b="b" l="l" r="r" t="t"/>
              <a:pathLst>
                <a:path extrusionOk="0" h="9" w="46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65062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50925" y="20780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650625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6497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648825" y="20777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6491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6462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650050" y="2077175"/>
              <a:ext cx="1475" cy="150"/>
            </a:xfrm>
            <a:custGeom>
              <a:rect b="b" l="l" r="r" t="t"/>
              <a:pathLst>
                <a:path extrusionOk="0" h="6" w="59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6497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6482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65120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65125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64970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649725" y="20770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647350" y="207732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647650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64852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2649925" y="2076575"/>
              <a:ext cx="425" cy="150"/>
            </a:xfrm>
            <a:custGeom>
              <a:rect b="b" l="l" r="r" t="t"/>
              <a:pathLst>
                <a:path extrusionOk="0" h="6" w="17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26497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26494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6491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650025" y="2076575"/>
              <a:ext cx="925" cy="25"/>
            </a:xfrm>
            <a:custGeom>
              <a:rect b="b" l="l" r="r" t="t"/>
              <a:pathLst>
                <a:path extrusionOk="0" h="1" w="37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6500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649125" y="20768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64495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2649425" y="2076150"/>
              <a:ext cx="1350" cy="150"/>
            </a:xfrm>
            <a:custGeom>
              <a:rect b="b" l="l" r="r" t="t"/>
              <a:pathLst>
                <a:path extrusionOk="0" h="6" w="54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64765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647650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264557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646150" y="2076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2649425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650025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650025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2644675" y="2068700"/>
              <a:ext cx="1500" cy="150"/>
            </a:xfrm>
            <a:custGeom>
              <a:rect b="b" l="l" r="r" t="t"/>
              <a:pathLst>
                <a:path extrusionOk="0" h="6" w="6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63900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2649125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2650225" y="2073900"/>
              <a:ext cx="525" cy="150"/>
            </a:xfrm>
            <a:custGeom>
              <a:rect b="b" l="l" r="r" t="t"/>
              <a:pathLst>
                <a:path extrusionOk="0" h="6" w="21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26449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265032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265012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26425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2641400" y="207062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264080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26396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65032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645250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64675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647350" y="20759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649125" y="20750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64525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64585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644950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6452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2643175" y="207450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642275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2644675" y="2073000"/>
              <a:ext cx="2100" cy="25"/>
            </a:xfrm>
            <a:custGeom>
              <a:rect b="b" l="l" r="r" t="t"/>
              <a:pathLst>
                <a:path extrusionOk="0" h="1" w="84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64020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2638700" y="20670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2639600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2638125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2675925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26738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2673575" y="2078075"/>
              <a:ext cx="1125" cy="225"/>
            </a:xfrm>
            <a:custGeom>
              <a:rect b="b" l="l" r="r" t="t"/>
              <a:pathLst>
                <a:path extrusionOk="0" h="9" w="45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26768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267710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267680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2675925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675025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2675325" y="2077775"/>
              <a:ext cx="1075" cy="250"/>
            </a:xfrm>
            <a:custGeom>
              <a:rect b="b" l="l" r="r" t="t"/>
              <a:pathLst>
                <a:path extrusionOk="0" h="10" w="43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2672450" y="2078075"/>
              <a:ext cx="725" cy="275"/>
            </a:xfrm>
            <a:custGeom>
              <a:rect b="b" l="l" r="r" t="t"/>
              <a:pathLst>
                <a:path extrusionOk="0" h="11" w="29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26763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2675925" y="20771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26744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2677400" y="20768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2677450" y="2076500"/>
              <a:ext cx="1800" cy="175"/>
            </a:xfrm>
            <a:custGeom>
              <a:rect b="b" l="l" r="r" t="t"/>
              <a:pathLst>
                <a:path extrusionOk="0" h="7" w="72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2676025" y="2077175"/>
              <a:ext cx="800" cy="150"/>
            </a:xfrm>
            <a:custGeom>
              <a:rect b="b" l="l" r="r" t="t"/>
              <a:pathLst>
                <a:path extrusionOk="0" h="6" w="32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2676225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673525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267412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674725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676125" y="2076575"/>
              <a:ext cx="400" cy="150"/>
            </a:xfrm>
            <a:custGeom>
              <a:rect b="b" l="l" r="r" t="t"/>
              <a:pathLst>
                <a:path extrusionOk="0" h="6" w="16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2675925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2675625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2675325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2676225" y="2076575"/>
              <a:ext cx="900" cy="25"/>
            </a:xfrm>
            <a:custGeom>
              <a:rect b="b" l="l" r="r" t="t"/>
              <a:pathLst>
                <a:path extrusionOk="0" h="1" w="36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2676525" y="20768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267532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2671150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2675925" y="207615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673825" y="2076350"/>
              <a:ext cx="2425" cy="250"/>
            </a:xfrm>
            <a:custGeom>
              <a:rect b="b" l="l" r="r" t="t"/>
              <a:pathLst>
                <a:path extrusionOk="0" h="10" w="97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671775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6738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672650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2675725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2676225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2676225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2671050" y="2068700"/>
              <a:ext cx="1425" cy="150"/>
            </a:xfrm>
            <a:custGeom>
              <a:rect b="b" l="l" r="r" t="t"/>
              <a:pathLst>
                <a:path extrusionOk="0" h="6" w="57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665200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67532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676425" y="2073900"/>
              <a:ext cx="500" cy="150"/>
            </a:xfrm>
            <a:custGeom>
              <a:rect b="b" l="l" r="r" t="t"/>
              <a:pathLst>
                <a:path extrusionOk="0" h="6" w="2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6711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676525" y="20753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676525" y="2075075"/>
              <a:ext cx="0" cy="325"/>
            </a:xfrm>
            <a:custGeom>
              <a:rect b="b" l="l" r="r" t="t"/>
              <a:pathLst>
                <a:path extrusionOk="0" h="13" w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6687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667575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667000" y="2070625"/>
              <a:ext cx="3275" cy="25"/>
            </a:xfrm>
            <a:custGeom>
              <a:rect b="b" l="l" r="r" t="t"/>
              <a:pathLst>
                <a:path extrusionOk="0" h="1" w="131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2664300" y="2056925"/>
              <a:ext cx="14325" cy="18925"/>
            </a:xfrm>
            <a:custGeom>
              <a:rect b="b" l="l" r="r" t="t"/>
              <a:pathLst>
                <a:path extrusionOk="0" h="757" w="573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665800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676525" y="20753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671450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672950" y="2075675"/>
              <a:ext cx="1600" cy="175"/>
            </a:xfrm>
            <a:custGeom>
              <a:rect b="b" l="l" r="r" t="t"/>
              <a:pathLst>
                <a:path extrusionOk="0" h="7" w="64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6738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67562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671450" y="20756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672050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67115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6714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66937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668575" y="2074200"/>
              <a:ext cx="1125" cy="325"/>
            </a:xfrm>
            <a:custGeom>
              <a:rect b="b" l="l" r="r" t="t"/>
              <a:pathLst>
                <a:path extrusionOk="0" h="13" w="45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671150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666400" y="2071525"/>
              <a:ext cx="1600" cy="150"/>
            </a:xfrm>
            <a:custGeom>
              <a:rect b="b" l="l" r="r" t="t"/>
              <a:pathLst>
                <a:path extrusionOk="0" h="6" w="64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675975" y="2056850"/>
              <a:ext cx="700" cy="200"/>
            </a:xfrm>
            <a:custGeom>
              <a:rect b="b" l="l" r="r" t="t"/>
              <a:pathLst>
                <a:path extrusionOk="0" h="8" w="28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674425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664000" y="20670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66580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66430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27021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7000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9982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2703300" y="207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703300" y="20780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703000" y="2077625"/>
              <a:ext cx="1350" cy="175"/>
            </a:xfrm>
            <a:custGeom>
              <a:rect b="b" l="l" r="r" t="t"/>
              <a:pathLst>
                <a:path extrusionOk="0" h="7" w="54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2702100" y="20777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2701225" y="20777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2701525" y="2077775"/>
              <a:ext cx="1200" cy="250"/>
            </a:xfrm>
            <a:custGeom>
              <a:rect b="b" l="l" r="r" t="t"/>
              <a:pathLst>
                <a:path extrusionOk="0" h="10" w="48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269877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27025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27021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2700625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2703600" y="2076875"/>
              <a:ext cx="850" cy="250"/>
            </a:xfrm>
            <a:custGeom>
              <a:rect b="b" l="l" r="r" t="t"/>
              <a:pathLst>
                <a:path extrusionOk="0" h="10" w="34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2703650" y="2076500"/>
              <a:ext cx="1775" cy="175"/>
            </a:xfrm>
            <a:custGeom>
              <a:rect b="b" l="l" r="r" t="t"/>
              <a:pathLst>
                <a:path extrusionOk="0" h="7" w="71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2702250" y="2077175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270240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2699725" y="2077325"/>
              <a:ext cx="1825" cy="175"/>
            </a:xfrm>
            <a:custGeom>
              <a:rect b="b" l="l" r="r" t="t"/>
              <a:pathLst>
                <a:path extrusionOk="0" h="7" w="73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2700325" y="20771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2701225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27025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27024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2701825" y="20762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2701525" y="20768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27027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27027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2701525" y="20768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269735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270210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2700025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26979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27003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269882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27021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702400" y="2075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270240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269725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691700" y="2064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2701525" y="207390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27027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697350" y="20736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7027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2702750" y="2075250"/>
              <a:ext cx="275" cy="150"/>
            </a:xfrm>
            <a:custGeom>
              <a:rect b="b" l="l" r="r" t="t"/>
              <a:pathLst>
                <a:path extrusionOk="0" h="6" w="11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2694975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269407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26934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2692000" y="20646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270270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2697650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699125" y="2075675"/>
              <a:ext cx="1625" cy="175"/>
            </a:xfrm>
            <a:custGeom>
              <a:rect b="b" l="l" r="r" t="t"/>
              <a:pathLst>
                <a:path extrusionOk="0" h="7" w="65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27000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2701825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269765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698250" y="2075375"/>
              <a:ext cx="600" cy="2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697350" y="207555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2697650" y="2074050"/>
              <a:ext cx="825" cy="175"/>
            </a:xfrm>
            <a:custGeom>
              <a:rect b="b" l="l" r="r" t="t"/>
              <a:pathLst>
                <a:path extrusionOk="0" h="7" w="33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2695575" y="207450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694975" y="20742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69735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69257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2691100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2692000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2690500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27283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2726225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2726025" y="2078075"/>
              <a:ext cx="1225" cy="225"/>
            </a:xfrm>
            <a:custGeom>
              <a:rect b="b" l="l" r="r" t="t"/>
              <a:pathLst>
                <a:path extrusionOk="0" h="9" w="49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27295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2729800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2729500" y="2077625"/>
              <a:ext cx="1200" cy="175"/>
            </a:xfrm>
            <a:custGeom>
              <a:rect b="b" l="l" r="r" t="t"/>
              <a:pathLst>
                <a:path extrusionOk="0" h="7" w="48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272830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272800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72800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2724975" y="2078075"/>
              <a:ext cx="575" cy="275"/>
            </a:xfrm>
            <a:custGeom>
              <a:rect b="b" l="l" r="r" t="t"/>
              <a:pathLst>
                <a:path extrusionOk="0" h="11" w="23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2728775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27283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2726825" y="20774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2729800" y="2076875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273002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272857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2728600" y="207687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272592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2727475" y="2077075"/>
              <a:ext cx="850" cy="200"/>
            </a:xfrm>
            <a:custGeom>
              <a:rect b="b" l="l" r="r" t="t"/>
              <a:pathLst>
                <a:path extrusionOk="0" h="8" w="34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27274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27287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27286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2728000" y="20762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2727700" y="20768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27289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27289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272770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2723550" y="2075975"/>
              <a:ext cx="4775" cy="325"/>
            </a:xfrm>
            <a:custGeom>
              <a:rect b="b" l="l" r="r" t="t"/>
              <a:pathLst>
                <a:path extrusionOk="0" h="13" w="191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2728300" y="2076150"/>
              <a:ext cx="1225" cy="150"/>
            </a:xfrm>
            <a:custGeom>
              <a:rect b="b" l="l" r="r" t="t"/>
              <a:pathLst>
                <a:path extrusionOk="0" h="6" w="49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2726225" y="2076350"/>
              <a:ext cx="2700" cy="250"/>
            </a:xfrm>
            <a:custGeom>
              <a:rect b="b" l="l" r="r" t="t"/>
              <a:pathLst>
                <a:path extrusionOk="0" h="10" w="108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726525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27241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2725025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27283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272890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2728600" y="2071600"/>
              <a:ext cx="1375" cy="250"/>
            </a:xfrm>
            <a:custGeom>
              <a:rect b="b" l="l" r="r" t="t"/>
              <a:pathLst>
                <a:path extrusionOk="0" h="10" w="55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2723450" y="206870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27178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272770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27289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2723850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2728900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2728925" y="2075250"/>
              <a:ext cx="300" cy="150"/>
            </a:xfrm>
            <a:custGeom>
              <a:rect b="b" l="l" r="r" t="t"/>
              <a:pathLst>
                <a:path extrusionOk="0" h="6" w="12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72115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720275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27196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27181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729200" y="20753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723850" y="2076150"/>
              <a:ext cx="675" cy="150"/>
            </a:xfrm>
            <a:custGeom>
              <a:rect b="b" l="l" r="r" t="t"/>
              <a:pathLst>
                <a:path extrusionOk="0" h="6" w="27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725325" y="2075675"/>
              <a:ext cx="1725" cy="175"/>
            </a:xfrm>
            <a:custGeom>
              <a:rect b="b" l="l" r="r" t="t"/>
              <a:pathLst>
                <a:path extrusionOk="0" h="7" w="69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26225" y="2075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728000" y="2075075"/>
              <a:ext cx="2125" cy="25"/>
            </a:xfrm>
            <a:custGeom>
              <a:rect b="b" l="l" r="r" t="t"/>
              <a:pathLst>
                <a:path extrusionOk="0" h="1" w="85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723850" y="20756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7244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723850" y="2075375"/>
              <a:ext cx="600" cy="325"/>
            </a:xfrm>
            <a:custGeom>
              <a:rect b="b" l="l" r="r" t="t"/>
              <a:pathLst>
                <a:path extrusionOk="0" h="13" w="24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723950" y="2074050"/>
              <a:ext cx="900" cy="175"/>
            </a:xfrm>
            <a:custGeom>
              <a:rect b="b" l="l" r="r" t="t"/>
              <a:pathLst>
                <a:path extrusionOk="0" h="7" w="36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721950" y="2074700"/>
              <a:ext cx="1200" cy="200"/>
            </a:xfrm>
            <a:custGeom>
              <a:rect b="b" l="l" r="r" t="t"/>
              <a:pathLst>
                <a:path extrusionOk="0" h="8" w="48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27211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2723550" y="2073000"/>
              <a:ext cx="1800" cy="25"/>
            </a:xfrm>
            <a:custGeom>
              <a:rect b="b" l="l" r="r" t="t"/>
              <a:pathLst>
                <a:path extrusionOk="0" h="1" w="72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2718775" y="2071525"/>
              <a:ext cx="1625" cy="150"/>
            </a:xfrm>
            <a:custGeom>
              <a:rect b="b" l="l" r="r" t="t"/>
              <a:pathLst>
                <a:path extrusionOk="0" h="6" w="65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2717300" y="206705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718175" y="206585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716700" y="20652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754500" y="207925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752425" y="2078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2752350" y="2078075"/>
              <a:ext cx="1175" cy="225"/>
            </a:xfrm>
            <a:custGeom>
              <a:rect b="b" l="l" r="r" t="t"/>
              <a:pathLst>
                <a:path extrusionOk="0" h="9" w="47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2755400" y="2077775"/>
              <a:ext cx="900" cy="325"/>
            </a:xfrm>
            <a:custGeom>
              <a:rect b="b" l="l" r="r" t="t"/>
              <a:pathLst>
                <a:path extrusionOk="0" h="13" w="36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7559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755700" y="2077625"/>
              <a:ext cx="1200" cy="175"/>
            </a:xfrm>
            <a:custGeom>
              <a:rect b="b" l="l" r="r" t="t"/>
              <a:pathLst>
                <a:path extrusionOk="0" h="7" w="48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754500" y="20777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2754200" y="20777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754200" y="2077775"/>
              <a:ext cx="925" cy="250"/>
            </a:xfrm>
            <a:custGeom>
              <a:rect b="b" l="l" r="r" t="t"/>
              <a:pathLst>
                <a:path extrusionOk="0" h="10" w="37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751200" y="2078075"/>
              <a:ext cx="750" cy="275"/>
            </a:xfrm>
            <a:custGeom>
              <a:rect b="b" l="l" r="r" t="t"/>
              <a:pathLst>
                <a:path extrusionOk="0" h="11" w="3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75495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7545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753000" y="20774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75597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756225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754775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54800" y="20768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52125" y="2077325"/>
              <a:ext cx="1800" cy="175"/>
            </a:xfrm>
            <a:custGeom>
              <a:rect b="b" l="l" r="r" t="t"/>
              <a:pathLst>
                <a:path extrusionOk="0" h="7" w="72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752725" y="2077175"/>
              <a:ext cx="1800" cy="25"/>
            </a:xfrm>
            <a:custGeom>
              <a:rect b="b" l="l" r="r" t="t"/>
              <a:pathLst>
                <a:path extrusionOk="0" h="1" w="72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753600" y="20771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754900" y="2076575"/>
              <a:ext cx="225" cy="150"/>
            </a:xfrm>
            <a:custGeom>
              <a:rect b="b" l="l" r="r" t="t"/>
              <a:pathLst>
                <a:path extrusionOk="0" h="6" w="9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754800" y="2076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75450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754200" y="20765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755100" y="20765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75510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753900" y="20768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749450" y="2075975"/>
              <a:ext cx="5075" cy="400"/>
            </a:xfrm>
            <a:custGeom>
              <a:rect b="b" l="l" r="r" t="t"/>
              <a:pathLst>
                <a:path extrusionOk="0" h="16" w="203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754600" y="2076150"/>
              <a:ext cx="1600" cy="150"/>
            </a:xfrm>
            <a:custGeom>
              <a:rect b="b" l="l" r="r" t="t"/>
              <a:pathLst>
                <a:path extrusionOk="0" h="6" w="64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752425" y="2076450"/>
              <a:ext cx="2700" cy="275"/>
            </a:xfrm>
            <a:custGeom>
              <a:rect b="b" l="l" r="r" t="t"/>
              <a:pathLst>
                <a:path extrusionOk="0" h="11" w="108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2752725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750350" y="2077175"/>
              <a:ext cx="1200" cy="375"/>
            </a:xfrm>
            <a:custGeom>
              <a:rect b="b" l="l" r="r" t="t"/>
              <a:pathLst>
                <a:path extrusionOk="0" h="15" w="48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275122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27545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275510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2754800" y="2071600"/>
              <a:ext cx="1350" cy="250"/>
            </a:xfrm>
            <a:custGeom>
              <a:rect b="b" l="l" r="r" t="t"/>
              <a:pathLst>
                <a:path extrusionOk="0" h="10" w="54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274972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27440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2753900" y="2073900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2755100" y="2073900"/>
              <a:ext cx="425" cy="150"/>
            </a:xfrm>
            <a:custGeom>
              <a:rect b="b" l="l" r="r" t="t"/>
              <a:pathLst>
                <a:path extrusionOk="0" h="6" w="17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275002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2755400" y="2075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2755200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2747350" y="2062000"/>
              <a:ext cx="625" cy="25"/>
            </a:xfrm>
            <a:custGeom>
              <a:rect b="b" l="l" r="r" t="t"/>
              <a:pathLst>
                <a:path extrusionOk="0" h="1" w="25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2746450" y="2070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2745875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742900" y="2056925"/>
              <a:ext cx="14000" cy="18850"/>
            </a:xfrm>
            <a:custGeom>
              <a:rect b="b" l="l" r="r" t="t"/>
              <a:pathLst>
                <a:path extrusionOk="0" h="754" w="56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7446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755400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750025" y="2076150"/>
              <a:ext cx="700" cy="150"/>
            </a:xfrm>
            <a:custGeom>
              <a:rect b="b" l="l" r="r" t="t"/>
              <a:pathLst>
                <a:path extrusionOk="0" h="6" w="28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75152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752425" y="20759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75420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75032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7506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750025" y="2075375"/>
              <a:ext cx="625" cy="325"/>
            </a:xfrm>
            <a:custGeom>
              <a:rect b="b" l="l" r="r" t="t"/>
              <a:pathLst>
                <a:path extrusionOk="0" h="13" w="25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750125" y="2074050"/>
              <a:ext cx="925" cy="175"/>
            </a:xfrm>
            <a:custGeom>
              <a:rect b="b" l="l" r="r" t="t"/>
              <a:pathLst>
                <a:path extrusionOk="0" h="7" w="37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748150" y="2074700"/>
              <a:ext cx="1350" cy="200"/>
            </a:xfrm>
            <a:custGeom>
              <a:rect b="b" l="l" r="r" t="t"/>
              <a:pathLst>
                <a:path extrusionOk="0" h="8" w="54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7473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749725" y="207300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2745275" y="2071525"/>
              <a:ext cx="1300" cy="150"/>
            </a:xfrm>
            <a:custGeom>
              <a:rect b="b" l="l" r="r" t="t"/>
              <a:pathLst>
                <a:path extrusionOk="0" h="6" w="52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75390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753300" y="2056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743475" y="2067050"/>
              <a:ext cx="1825" cy="25"/>
            </a:xfrm>
            <a:custGeom>
              <a:rect b="b" l="l" r="r" t="t"/>
              <a:pathLst>
                <a:path extrusionOk="0" h="1" w="73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744375" y="2065850"/>
              <a:ext cx="1525" cy="325"/>
            </a:xfrm>
            <a:custGeom>
              <a:rect b="b" l="l" r="r" t="t"/>
              <a:pathLst>
                <a:path extrusionOk="0" h="13" w="61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743200" y="20652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780700" y="2079250"/>
              <a:ext cx="1200" cy="25"/>
            </a:xfrm>
            <a:custGeom>
              <a:rect b="b" l="l" r="r" t="t"/>
              <a:pathLst>
                <a:path extrusionOk="0" h="1" w="48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778600" y="20786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778525" y="2078075"/>
              <a:ext cx="1200" cy="225"/>
            </a:xfrm>
            <a:custGeom>
              <a:rect b="b" l="l" r="r" t="t"/>
              <a:pathLst>
                <a:path extrusionOk="0" h="9" w="48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7818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782175" y="20780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781875" y="2077625"/>
              <a:ext cx="1225" cy="175"/>
            </a:xfrm>
            <a:custGeom>
              <a:rect b="b" l="l" r="r" t="t"/>
              <a:pathLst>
                <a:path extrusionOk="0" h="7" w="49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781000" y="2077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780400" y="20777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780400" y="2077775"/>
              <a:ext cx="1050" cy="250"/>
            </a:xfrm>
            <a:custGeom>
              <a:rect b="b" l="l" r="r" t="t"/>
              <a:pathLst>
                <a:path extrusionOk="0" h="10" w="42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2777525" y="20780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2781150" y="2077175"/>
              <a:ext cx="1350" cy="150"/>
            </a:xfrm>
            <a:custGeom>
              <a:rect b="b" l="l" r="r" t="t"/>
              <a:pathLst>
                <a:path extrusionOk="0" h="6" w="54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2781000" y="20771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2779500" y="20774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2782175" y="2076875"/>
              <a:ext cx="1225" cy="325"/>
            </a:xfrm>
            <a:custGeom>
              <a:rect b="b" l="l" r="r" t="t"/>
              <a:pathLst>
                <a:path extrusionOk="0" h="13" w="49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2782500" y="2076500"/>
              <a:ext cx="1650" cy="175"/>
            </a:xfrm>
            <a:custGeom>
              <a:rect b="b" l="l" r="r" t="t"/>
              <a:pathLst>
                <a:path extrusionOk="0" h="7" w="66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2780950" y="2077175"/>
              <a:ext cx="950" cy="150"/>
            </a:xfrm>
            <a:custGeom>
              <a:rect b="b" l="l" r="r" t="t"/>
              <a:pathLst>
                <a:path extrusionOk="0" h="6" w="38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2781000" y="2076875"/>
              <a:ext cx="300" cy="325"/>
            </a:xfrm>
            <a:custGeom>
              <a:rect b="b" l="l" r="r" t="t"/>
              <a:pathLst>
                <a:path extrusionOk="0" h="13" w="12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2778600" y="2077325"/>
              <a:ext cx="1525" cy="175"/>
            </a:xfrm>
            <a:custGeom>
              <a:rect b="b" l="l" r="r" t="t"/>
              <a:pathLst>
                <a:path extrusionOk="0" h="7" w="61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2778900" y="2077175"/>
              <a:ext cx="1825" cy="25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2779800" y="2077175"/>
              <a:ext cx="925" cy="25"/>
            </a:xfrm>
            <a:custGeom>
              <a:rect b="b" l="l" r="r" t="t"/>
              <a:pathLst>
                <a:path extrusionOk="0" h="1" w="37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2781100" y="2076575"/>
              <a:ext cx="200" cy="150"/>
            </a:xfrm>
            <a:custGeom>
              <a:rect b="b" l="l" r="r" t="t"/>
              <a:pathLst>
                <a:path extrusionOk="0" h="6" w="8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278100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2780700" y="20762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2780400" y="20768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2781300" y="20765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2781300" y="20768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2780400" y="20768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2775925" y="2075975"/>
              <a:ext cx="4800" cy="325"/>
            </a:xfrm>
            <a:custGeom>
              <a:rect b="b" l="l" r="r" t="t"/>
              <a:pathLst>
                <a:path extrusionOk="0" h="13" w="192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2780700" y="2076150"/>
              <a:ext cx="1200" cy="150"/>
            </a:xfrm>
            <a:custGeom>
              <a:rect b="b" l="l" r="r" t="t"/>
              <a:pathLst>
                <a:path extrusionOk="0" h="6" w="48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2778900" y="2076350"/>
              <a:ext cx="2400" cy="250"/>
            </a:xfrm>
            <a:custGeom>
              <a:rect b="b" l="l" r="r" t="t"/>
              <a:pathLst>
                <a:path extrusionOk="0" h="10" w="96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2778900" y="20771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2776700" y="2077175"/>
              <a:ext cx="1350" cy="375"/>
            </a:xfrm>
            <a:custGeom>
              <a:rect b="b" l="l" r="r" t="t"/>
              <a:pathLst>
                <a:path extrusionOk="0" h="15" w="54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2777425" y="20768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2780700" y="2076150"/>
              <a:ext cx="1450" cy="150"/>
            </a:xfrm>
            <a:custGeom>
              <a:rect b="b" l="l" r="r" t="t"/>
              <a:pathLst>
                <a:path extrusionOk="0" h="6" w="58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2781300" y="20759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2781300" y="2071600"/>
              <a:ext cx="1125" cy="250"/>
            </a:xfrm>
            <a:custGeom>
              <a:rect b="b" l="l" r="r" t="t"/>
              <a:pathLst>
                <a:path extrusionOk="0" h="10" w="45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2775925" y="2068700"/>
              <a:ext cx="1525" cy="150"/>
            </a:xfrm>
            <a:custGeom>
              <a:rect b="b" l="l" r="r" t="t"/>
              <a:pathLst>
                <a:path extrusionOk="0" h="6" w="61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2770275" y="2064375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2780400" y="2073900"/>
              <a:ext cx="900" cy="325"/>
            </a:xfrm>
            <a:custGeom>
              <a:rect b="b" l="l" r="r" t="t"/>
              <a:pathLst>
                <a:path extrusionOk="0" h="13" w="36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2781300" y="2073900"/>
              <a:ext cx="600" cy="150"/>
            </a:xfrm>
            <a:custGeom>
              <a:rect b="b" l="l" r="r" t="t"/>
              <a:pathLst>
                <a:path extrusionOk="0" h="6" w="24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2776225" y="2073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2781575" y="20753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2781375" y="2075250"/>
              <a:ext cx="225" cy="150"/>
            </a:xfrm>
            <a:custGeom>
              <a:rect b="b" l="l" r="r" t="t"/>
              <a:pathLst>
                <a:path extrusionOk="0" h="6" w="9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773850" y="2062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772650" y="2070625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772050" y="2070625"/>
              <a:ext cx="3000" cy="25"/>
            </a:xfrm>
            <a:custGeom>
              <a:rect b="b" l="l" r="r" t="t"/>
              <a:pathLst>
                <a:path extrusionOk="0" h="1" w="12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2769075" y="2056925"/>
              <a:ext cx="14025" cy="18775"/>
            </a:xfrm>
            <a:custGeom>
              <a:rect b="b" l="l" r="r" t="t"/>
              <a:pathLst>
                <a:path extrusionOk="0" h="751" w="561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2770875" y="2064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2781575" y="20753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2775925" y="20762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2777725" y="2075675"/>
              <a:ext cx="1700" cy="175"/>
            </a:xfrm>
            <a:custGeom>
              <a:rect b="b" l="l" r="r" t="t"/>
              <a:pathLst>
                <a:path extrusionOk="0" h="7" w="68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778600" y="2075975"/>
              <a:ext cx="625" cy="25"/>
            </a:xfrm>
            <a:custGeom>
              <a:rect b="b" l="l" r="r" t="t"/>
              <a:pathLst>
                <a:path extrusionOk="0" h="1" w="25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780400" y="2075075"/>
              <a:ext cx="2100" cy="25"/>
            </a:xfrm>
            <a:custGeom>
              <a:rect b="b" l="l" r="r" t="t"/>
              <a:pathLst>
                <a:path extrusionOk="0" h="1" w="84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776525" y="2075675"/>
              <a:ext cx="925" cy="25"/>
            </a:xfrm>
            <a:custGeom>
              <a:rect b="b" l="l" r="r" t="t"/>
              <a:pathLst>
                <a:path extrusionOk="0" h="1" w="37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2776825" y="2075375"/>
              <a:ext cx="625" cy="25"/>
            </a:xfrm>
            <a:custGeom>
              <a:rect b="b" l="l" r="r" t="t"/>
              <a:pathLst>
                <a:path extrusionOk="0" h="1" w="25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775925" y="2075675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2776525" y="2074050"/>
              <a:ext cx="725" cy="175"/>
            </a:xfrm>
            <a:custGeom>
              <a:rect b="b" l="l" r="r" t="t"/>
              <a:pathLst>
                <a:path extrusionOk="0" h="7" w="29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2774275" y="2074500"/>
              <a:ext cx="1075" cy="150"/>
            </a:xfrm>
            <a:custGeom>
              <a:rect b="b" l="l" r="r" t="t"/>
              <a:pathLst>
                <a:path extrusionOk="0" h="6" w="43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2773550" y="2074200"/>
              <a:ext cx="925" cy="325"/>
            </a:xfrm>
            <a:custGeom>
              <a:rect b="b" l="l" r="r" t="t"/>
              <a:pathLst>
                <a:path extrusionOk="0" h="13" w="37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2775925" y="2073000"/>
              <a:ext cx="2125" cy="25"/>
            </a:xfrm>
            <a:custGeom>
              <a:rect b="b" l="l" r="r" t="t"/>
              <a:pathLst>
                <a:path extrusionOk="0" h="1" w="85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771475" y="2071525"/>
              <a:ext cx="1500" cy="150"/>
            </a:xfrm>
            <a:custGeom>
              <a:rect b="b" l="l" r="r" t="t"/>
              <a:pathLst>
                <a:path extrusionOk="0" h="6" w="6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780100" y="20569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2779500" y="20569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2769975" y="2067050"/>
              <a:ext cx="1125" cy="150"/>
            </a:xfrm>
            <a:custGeom>
              <a:rect b="b" l="l" r="r" t="t"/>
              <a:pathLst>
                <a:path extrusionOk="0" h="6" w="45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770875" y="2065850"/>
              <a:ext cx="1200" cy="325"/>
            </a:xfrm>
            <a:custGeom>
              <a:rect b="b" l="l" r="r" t="t"/>
              <a:pathLst>
                <a:path extrusionOk="0" h="13" w="48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769375" y="20652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3" name="Google Shape;1393;p24"/>
          <p:cNvSpPr/>
          <p:nvPr/>
        </p:nvSpPr>
        <p:spPr>
          <a:xfrm rot="-3610131">
            <a:off x="1403725" y="3241680"/>
            <a:ext cx="610054" cy="505780"/>
          </a:xfrm>
          <a:custGeom>
            <a:rect b="b" l="l" r="r" t="t"/>
            <a:pathLst>
              <a:path extrusionOk="0" h="11921" w="14379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4"/>
          <p:cNvSpPr/>
          <p:nvPr/>
        </p:nvSpPr>
        <p:spPr>
          <a:xfrm rot="-9303236">
            <a:off x="6546641" y="1173273"/>
            <a:ext cx="465062" cy="663716"/>
          </a:xfrm>
          <a:custGeom>
            <a:rect b="b" l="l" r="r" t="t"/>
            <a:pathLst>
              <a:path extrusionOk="0" h="12813" w="8978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4"/>
          <p:cNvSpPr/>
          <p:nvPr/>
        </p:nvSpPr>
        <p:spPr>
          <a:xfrm rot="-8999870">
            <a:off x="7196059" y="2573499"/>
            <a:ext cx="995573" cy="302003"/>
          </a:xfrm>
          <a:custGeom>
            <a:rect b="b" l="l" r="r" t="t"/>
            <a:pathLst>
              <a:path extrusionOk="0" h="8069" w="2660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6" name="Google Shape;1396;p24"/>
          <p:cNvGrpSpPr/>
          <p:nvPr/>
        </p:nvGrpSpPr>
        <p:grpSpPr>
          <a:xfrm>
            <a:off x="3105010" y="4334550"/>
            <a:ext cx="2827497" cy="58675"/>
            <a:chOff x="2887250" y="2929050"/>
            <a:chExt cx="2280975" cy="58675"/>
          </a:xfrm>
        </p:grpSpPr>
        <p:sp>
          <p:nvSpPr>
            <p:cNvPr id="1397" name="Google Shape;1397;p24"/>
            <p:cNvSpPr/>
            <p:nvPr/>
          </p:nvSpPr>
          <p:spPr>
            <a:xfrm>
              <a:off x="2887250" y="2933525"/>
              <a:ext cx="11350" cy="8075"/>
            </a:xfrm>
            <a:custGeom>
              <a:rect b="b" l="l" r="r" t="t"/>
              <a:pathLst>
                <a:path extrusionOk="0" h="323" w="454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2951850" y="2947225"/>
              <a:ext cx="14600" cy="6575"/>
            </a:xfrm>
            <a:custGeom>
              <a:rect b="b" l="l" r="r" t="t"/>
              <a:pathLst>
                <a:path extrusionOk="0" h="263" w="584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3072400" y="295050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3162875" y="2960900"/>
              <a:ext cx="17900" cy="8375"/>
            </a:xfrm>
            <a:custGeom>
              <a:rect b="b" l="l" r="r" t="t"/>
              <a:pathLst>
                <a:path extrusionOk="0" h="335" w="716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3146225" y="294425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3345950" y="2957625"/>
              <a:ext cx="11325" cy="8375"/>
            </a:xfrm>
            <a:custGeom>
              <a:rect b="b" l="l" r="r" t="t"/>
              <a:pathLst>
                <a:path extrusionOk="0" h="335" w="453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3488525" y="2957350"/>
              <a:ext cx="17875" cy="10425"/>
            </a:xfrm>
            <a:custGeom>
              <a:rect b="b" l="l" r="r" t="t"/>
              <a:pathLst>
                <a:path extrusionOk="0" h="417" w="715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3533475" y="2944250"/>
              <a:ext cx="18475" cy="6575"/>
            </a:xfrm>
            <a:custGeom>
              <a:rect b="b" l="l" r="r" t="t"/>
              <a:pathLst>
                <a:path extrusionOk="0" h="263" w="739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3675750" y="2944250"/>
              <a:ext cx="15200" cy="8050"/>
            </a:xfrm>
            <a:custGeom>
              <a:rect b="b" l="l" r="r" t="t"/>
              <a:pathLst>
                <a:path extrusionOk="0" h="322" w="608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3938575" y="2954950"/>
              <a:ext cx="14600" cy="6275"/>
            </a:xfrm>
            <a:custGeom>
              <a:rect b="b" l="l" r="r" t="t"/>
              <a:pathLst>
                <a:path extrusionOk="0" h="251" w="584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3985000" y="2964475"/>
              <a:ext cx="14925" cy="10150"/>
            </a:xfrm>
            <a:custGeom>
              <a:rect b="b" l="l" r="r" t="t"/>
              <a:pathLst>
                <a:path extrusionOk="0" h="406" w="597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4068950" y="2962700"/>
              <a:ext cx="11325" cy="8050"/>
            </a:xfrm>
            <a:custGeom>
              <a:rect b="b" l="l" r="r" t="t"/>
              <a:pathLst>
                <a:path extrusionOk="0" h="322" w="453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4888100" y="2968050"/>
              <a:ext cx="14300" cy="8375"/>
            </a:xfrm>
            <a:custGeom>
              <a:rect b="b" l="l" r="r" t="t"/>
              <a:pathLst>
                <a:path extrusionOk="0" h="335" w="572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4874100" y="2957625"/>
              <a:ext cx="14625" cy="6275"/>
            </a:xfrm>
            <a:custGeom>
              <a:rect b="b" l="l" r="r" t="t"/>
              <a:pathLst>
                <a:path extrusionOk="0" h="251" w="585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4912800" y="2973125"/>
              <a:ext cx="18775" cy="9825"/>
            </a:xfrm>
            <a:custGeom>
              <a:rect b="b" l="l" r="r" t="t"/>
              <a:pathLst>
                <a:path extrusionOk="0" h="393" w="751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4924700" y="2963300"/>
              <a:ext cx="18775" cy="7750"/>
            </a:xfrm>
            <a:custGeom>
              <a:rect b="b" l="l" r="r" t="t"/>
              <a:pathLst>
                <a:path extrusionOk="0" h="310" w="751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4943750" y="2953475"/>
              <a:ext cx="47950" cy="12525"/>
            </a:xfrm>
            <a:custGeom>
              <a:rect b="b" l="l" r="r" t="t"/>
              <a:pathLst>
                <a:path extrusionOk="0" h="501" w="1918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5039600" y="2945725"/>
              <a:ext cx="14925" cy="10150"/>
            </a:xfrm>
            <a:custGeom>
              <a:rect b="b" l="l" r="r" t="t"/>
              <a:pathLst>
                <a:path extrusionOk="0" h="406" w="597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5079200" y="2950800"/>
              <a:ext cx="25925" cy="10425"/>
            </a:xfrm>
            <a:custGeom>
              <a:rect b="b" l="l" r="r" t="t"/>
              <a:pathLst>
                <a:path extrusionOk="0" h="417" w="1037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5100325" y="2957625"/>
              <a:ext cx="18475" cy="11950"/>
            </a:xfrm>
            <a:custGeom>
              <a:rect b="b" l="l" r="r" t="t"/>
              <a:pathLst>
                <a:path extrusionOk="0" h="478" w="739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5156875" y="2938000"/>
              <a:ext cx="11350" cy="8050"/>
            </a:xfrm>
            <a:custGeom>
              <a:rect b="b" l="l" r="r" t="t"/>
              <a:pathLst>
                <a:path extrusionOk="0" h="322" w="454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2888450" y="2929050"/>
              <a:ext cx="2211900" cy="58675"/>
            </a:xfrm>
            <a:custGeom>
              <a:rect b="b" l="l" r="r" t="t"/>
              <a:pathLst>
                <a:path extrusionOk="0" h="2347" w="88476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2893800" y="2934425"/>
              <a:ext cx="41100" cy="17875"/>
            </a:xfrm>
            <a:custGeom>
              <a:rect b="b" l="l" r="r" t="t"/>
              <a:pathLst>
                <a:path extrusionOk="0" h="715" w="1644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3871600" y="2961500"/>
              <a:ext cx="18475" cy="12525"/>
            </a:xfrm>
            <a:custGeom>
              <a:rect b="b" l="l" r="r" t="t"/>
              <a:pathLst>
                <a:path extrusionOk="0" h="501" w="739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3265875" y="2943650"/>
              <a:ext cx="19375" cy="14000"/>
            </a:xfrm>
            <a:custGeom>
              <a:rect b="b" l="l" r="r" t="t"/>
              <a:pathLst>
                <a:path extrusionOk="0" h="560" w="775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3510250" y="2955850"/>
              <a:ext cx="18175" cy="12525"/>
            </a:xfrm>
            <a:custGeom>
              <a:rect b="b" l="l" r="r" t="t"/>
              <a:pathLst>
                <a:path extrusionOk="0" h="501" w="727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479600" y="2934725"/>
              <a:ext cx="18175" cy="6575"/>
            </a:xfrm>
            <a:custGeom>
              <a:rect b="b" l="l" r="r" t="t"/>
              <a:pathLst>
                <a:path extrusionOk="0" h="263" w="727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39125" y="2945125"/>
              <a:ext cx="18475" cy="10150"/>
            </a:xfrm>
            <a:custGeom>
              <a:rect b="b" l="l" r="r" t="t"/>
              <a:pathLst>
                <a:path extrusionOk="0" h="406" w="739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781425" y="2944825"/>
              <a:ext cx="8350" cy="12250"/>
            </a:xfrm>
            <a:custGeom>
              <a:rect b="b" l="l" r="r" t="t"/>
              <a:pathLst>
                <a:path extrusionOk="0" h="490" w="334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818925" y="2940075"/>
              <a:ext cx="18475" cy="10150"/>
            </a:xfrm>
            <a:custGeom>
              <a:rect b="b" l="l" r="r" t="t"/>
              <a:pathLst>
                <a:path extrusionOk="0" h="406" w="739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898400" y="2948100"/>
              <a:ext cx="44375" cy="11950"/>
            </a:xfrm>
            <a:custGeom>
              <a:rect b="b" l="l" r="r" t="t"/>
              <a:pathLst>
                <a:path extrusionOk="0" h="478" w="1775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4179675" y="2951375"/>
              <a:ext cx="14600" cy="12250"/>
            </a:xfrm>
            <a:custGeom>
              <a:rect b="b" l="l" r="r" t="t"/>
              <a:pathLst>
                <a:path extrusionOk="0" h="490" w="584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4238625" y="2949000"/>
              <a:ext cx="29475" cy="6575"/>
            </a:xfrm>
            <a:custGeom>
              <a:rect b="b" l="l" r="r" t="t"/>
              <a:pathLst>
                <a:path extrusionOk="0" h="263" w="1179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4263925" y="2951675"/>
              <a:ext cx="25900" cy="10450"/>
            </a:xfrm>
            <a:custGeom>
              <a:rect b="b" l="l" r="r" t="t"/>
              <a:pathLst>
                <a:path extrusionOk="0" h="418" w="1036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4300525" y="2954650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4337425" y="2949600"/>
              <a:ext cx="18500" cy="14300"/>
            </a:xfrm>
            <a:custGeom>
              <a:rect b="b" l="l" r="r" t="t"/>
              <a:pathLst>
                <a:path extrusionOk="0" h="572" w="74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394275" y="2965375"/>
              <a:ext cx="25925" cy="8350"/>
            </a:xfrm>
            <a:custGeom>
              <a:rect b="b" l="l" r="r" t="t"/>
              <a:pathLst>
                <a:path extrusionOk="0" h="334" w="1037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4388025" y="2952875"/>
              <a:ext cx="22350" cy="8050"/>
            </a:xfrm>
            <a:custGeom>
              <a:rect b="b" l="l" r="r" t="t"/>
              <a:pathLst>
                <a:path extrusionOk="0" h="322" w="894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4533900" y="2952575"/>
              <a:ext cx="8350" cy="12225"/>
            </a:xfrm>
            <a:custGeom>
              <a:rect b="b" l="l" r="r" t="t"/>
              <a:pathLst>
                <a:path extrusionOk="0" h="489" w="334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4600575" y="2954350"/>
              <a:ext cx="21750" cy="8375"/>
            </a:xfrm>
            <a:custGeom>
              <a:rect b="b" l="l" r="r" t="t"/>
              <a:pathLst>
                <a:path extrusionOk="0" h="335" w="87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4664550" y="2958525"/>
              <a:ext cx="26825" cy="19975"/>
            </a:xfrm>
            <a:custGeom>
              <a:rect b="b" l="l" r="r" t="t"/>
              <a:pathLst>
                <a:path extrusionOk="0" h="799" w="1073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4651175" y="2959725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4814275" y="2970425"/>
              <a:ext cx="18775" cy="8075"/>
            </a:xfrm>
            <a:custGeom>
              <a:rect b="b" l="l" r="r" t="t"/>
              <a:pathLst>
                <a:path extrusionOk="0" h="323" w="751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4793750" y="2955250"/>
              <a:ext cx="29475" cy="10450"/>
            </a:xfrm>
            <a:custGeom>
              <a:rect b="b" l="l" r="r" t="t"/>
              <a:pathLst>
                <a:path extrusionOk="0" h="418" w="1179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4850900" y="2973400"/>
              <a:ext cx="18475" cy="6000"/>
            </a:xfrm>
            <a:custGeom>
              <a:rect b="b" l="l" r="r" t="t"/>
              <a:pathLst>
                <a:path extrusionOk="0" h="240" w="739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4833925" y="2960625"/>
              <a:ext cx="18175" cy="6275"/>
            </a:xfrm>
            <a:custGeom>
              <a:rect b="b" l="l" r="r" t="t"/>
              <a:pathLst>
                <a:path extrusionOk="0" h="251" w="727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117300" y="2972225"/>
              <a:ext cx="22650" cy="11925"/>
            </a:xfrm>
            <a:custGeom>
              <a:rect b="b" l="l" r="r" t="t"/>
              <a:pathLst>
                <a:path extrusionOk="0" h="477" w="906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119675" y="2951675"/>
              <a:ext cx="18175" cy="10450"/>
            </a:xfrm>
            <a:custGeom>
              <a:rect b="b" l="l" r="r" t="t"/>
              <a:pathLst>
                <a:path extrusionOk="0" h="418" w="727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3"/>
          <p:cNvSpPr txBox="1"/>
          <p:nvPr/>
        </p:nvSpPr>
        <p:spPr>
          <a:xfrm>
            <a:off x="404325" y="1034350"/>
            <a:ext cx="3150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As we have seen in the earlier plot that it contains all the daily temperatures resulting into 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noisy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 plot.</a:t>
            </a:r>
            <a:endParaRPr sz="1600">
              <a:solidFill>
                <a:srgbClr val="FFFFFF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By doing average smoothing only the main temperature change that are observed can be visualised.</a:t>
            </a:r>
            <a:endParaRPr sz="1600">
              <a:solidFill>
                <a:srgbClr val="FFFFFF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8" name="Google Shape;1518;p33"/>
          <p:cNvSpPr txBox="1"/>
          <p:nvPr/>
        </p:nvSpPr>
        <p:spPr>
          <a:xfrm>
            <a:off x="319700" y="244475"/>
            <a:ext cx="8115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Average Smoothing</a:t>
            </a:r>
            <a:endParaRPr sz="17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19" name="Google Shape;1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25" y="932975"/>
            <a:ext cx="5284875" cy="391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4"/>
          <p:cNvSpPr txBox="1"/>
          <p:nvPr/>
        </p:nvSpPr>
        <p:spPr>
          <a:xfrm>
            <a:off x="404325" y="1034350"/>
            <a:ext cx="3150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The time series have seasonality pattern as in 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earlier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 plot 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initially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temperature</a:t>
            </a: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 was low at the beginning of year and high in middle of year.</a:t>
            </a:r>
            <a:endParaRPr sz="1600">
              <a:solidFill>
                <a:srgbClr val="FFFFFF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For this we have visualised our data further by using Time Series Decomposition that decomposed time series into trend, Seasonality and Trend.</a:t>
            </a:r>
            <a:endParaRPr sz="1600">
              <a:solidFill>
                <a:srgbClr val="FFFFFF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5" name="Google Shape;1525;p34"/>
          <p:cNvSpPr txBox="1"/>
          <p:nvPr/>
        </p:nvSpPr>
        <p:spPr>
          <a:xfrm>
            <a:off x="319700" y="244475"/>
            <a:ext cx="8115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 Series Decomposition</a:t>
            </a:r>
            <a:endParaRPr sz="17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26" name="Google Shape;15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100" y="542688"/>
            <a:ext cx="5245436" cy="40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5"/>
          <p:cNvSpPr txBox="1"/>
          <p:nvPr>
            <p:ph type="title"/>
          </p:nvPr>
        </p:nvSpPr>
        <p:spPr>
          <a:xfrm>
            <a:off x="470150" y="2066175"/>
            <a:ext cx="42429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Prediction Model</a:t>
            </a:r>
            <a:endParaRPr/>
          </a:p>
        </p:txBody>
      </p:sp>
      <p:sp>
        <p:nvSpPr>
          <p:cNvPr id="1532" name="Google Shape;1532;p35"/>
          <p:cNvSpPr txBox="1"/>
          <p:nvPr>
            <p:ph idx="2" type="title"/>
          </p:nvPr>
        </p:nvSpPr>
        <p:spPr>
          <a:xfrm>
            <a:off x="954600" y="134825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533" name="Google Shape;15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975" y="1733725"/>
            <a:ext cx="1564495" cy="167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35"/>
          <p:cNvSpPr/>
          <p:nvPr/>
        </p:nvSpPr>
        <p:spPr>
          <a:xfrm>
            <a:off x="791638" y="1124350"/>
            <a:ext cx="584300" cy="413475"/>
          </a:xfrm>
          <a:custGeom>
            <a:rect b="b" l="l" r="r" t="t"/>
            <a:pathLst>
              <a:path extrusionOk="0" h="16539" w="23372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540" name="Google Shape;1540;p36"/>
          <p:cNvSpPr txBox="1"/>
          <p:nvPr/>
        </p:nvSpPr>
        <p:spPr>
          <a:xfrm>
            <a:off x="748150" y="1433950"/>
            <a:ext cx="40317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were very confused on how to move ahead with the process as we had a very large dataset to work with.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To predict the temperature of tomorrow, we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didn't need to analyze the data for the span of 4 years.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That would lead us to inaccurate prediction.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1" name="Google Shape;15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9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7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did we do?</a:t>
            </a:r>
            <a:endParaRPr/>
          </a:p>
        </p:txBody>
      </p:sp>
      <p:sp>
        <p:nvSpPr>
          <p:cNvPr id="1547" name="Google Shape;1547;p37"/>
          <p:cNvSpPr txBox="1"/>
          <p:nvPr/>
        </p:nvSpPr>
        <p:spPr>
          <a:xfrm>
            <a:off x="904000" y="1361200"/>
            <a:ext cx="35433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produced a basic model which used the current temperature as the prediction for the next day.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used 1-step prediction to model the temperature as a time series.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air temperature today would depend on the air temperature of yesterday and so on.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48" name="Google Shape;1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475" y="1263800"/>
            <a:ext cx="2074700" cy="2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8"/>
          <p:cNvSpPr txBox="1"/>
          <p:nvPr/>
        </p:nvSpPr>
        <p:spPr>
          <a:xfrm>
            <a:off x="852075" y="405250"/>
            <a:ext cx="52995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rPr>
              <a:t>DId it work?</a:t>
            </a:r>
            <a:endParaRPr b="1" sz="5000">
              <a:solidFill>
                <a:schemeClr val="accent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554" name="Google Shape;1554;p38"/>
          <p:cNvSpPr txBox="1"/>
          <p:nvPr/>
        </p:nvSpPr>
        <p:spPr>
          <a:xfrm>
            <a:off x="852075" y="1704100"/>
            <a:ext cx="36057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Absolutely!!!</a:t>
            </a:r>
            <a:endParaRPr sz="2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shifted the current temperature to the next day.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Concatenated the current and predicted temperature.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T_mu_actual represents the actual data and T_mu_pred represents the predicted data.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55" name="Google Shape;15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00" y="1139650"/>
            <a:ext cx="3229092" cy="3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9"/>
          <p:cNvSpPr txBox="1"/>
          <p:nvPr/>
        </p:nvSpPr>
        <p:spPr>
          <a:xfrm>
            <a:off x="955975" y="1039100"/>
            <a:ext cx="75543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then calculated the RMSE (Root mean square) to validate our model between the predicted and the actual temperature.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RMSE that we got was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comparatively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very small with a value of 2.2 degree celsius.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Considering dealing here with weather, this was acceptable.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61" name="Google Shape;15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50" y="3051500"/>
            <a:ext cx="66865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0"/>
          <p:cNvSpPr txBox="1"/>
          <p:nvPr>
            <p:ph type="title"/>
          </p:nvPr>
        </p:nvSpPr>
        <p:spPr>
          <a:xfrm>
            <a:off x="727800" y="436175"/>
            <a:ext cx="59835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stop there?</a:t>
            </a:r>
            <a:endParaRPr/>
          </a:p>
        </p:txBody>
      </p:sp>
      <p:sp>
        <p:nvSpPr>
          <p:cNvPr id="1567" name="Google Shape;1567;p40"/>
          <p:cNvSpPr txBox="1"/>
          <p:nvPr/>
        </p:nvSpPr>
        <p:spPr>
          <a:xfrm>
            <a:off x="862450" y="1444325"/>
            <a:ext cx="55590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8" name="Google Shape;1568;p40"/>
          <p:cNvSpPr txBox="1"/>
          <p:nvPr/>
        </p:nvSpPr>
        <p:spPr>
          <a:xfrm>
            <a:off x="779325" y="1600225"/>
            <a:ext cx="64734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wanted to reduce the RMSE and increase the accuracy of our prediction.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Hence, we decided to try another most commonly used model called as Seasonal Autoregressive Integrated Moving Average (SARIMA).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used grid search to explore different parameters.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used the Akaike Information criteria to measure our model. 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1"/>
          <p:cNvSpPr txBox="1"/>
          <p:nvPr/>
        </p:nvSpPr>
        <p:spPr>
          <a:xfrm>
            <a:off x="1028700" y="1085850"/>
            <a:ext cx="42915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SARIMA has denoted as (p,d,q)(P,D,Q ,s).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So, for each combination of parameters, we have 3x4 combinations.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After analysing the result, we saw that the 12th value of the AIC yielded the lowest value of 5329.98.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●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finalised this value (1,1,1)x(1,1,1,12)12. 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74" name="Google Shape;15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50" y="1085850"/>
            <a:ext cx="29908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2"/>
          <p:cNvSpPr txBox="1"/>
          <p:nvPr>
            <p:ph type="title"/>
          </p:nvPr>
        </p:nvSpPr>
        <p:spPr>
          <a:xfrm>
            <a:off x="4572000" y="2228849"/>
            <a:ext cx="3617400" cy="19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Validating Weather Prediction</a:t>
            </a:r>
            <a:endParaRPr sz="6800"/>
          </a:p>
        </p:txBody>
      </p:sp>
      <p:sp>
        <p:nvSpPr>
          <p:cNvPr id="1580" name="Google Shape;1580;p42"/>
          <p:cNvSpPr txBox="1"/>
          <p:nvPr>
            <p:ph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581" name="Google Shape;15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38" y="1546613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42"/>
          <p:cNvSpPr/>
          <p:nvPr/>
        </p:nvSpPr>
        <p:spPr>
          <a:xfrm rot="5166810">
            <a:off x="5996956" y="1009804"/>
            <a:ext cx="588135" cy="775893"/>
          </a:xfrm>
          <a:custGeom>
            <a:rect b="b" l="l" r="r" t="t"/>
            <a:pathLst>
              <a:path extrusionOk="0" h="14856" w="11261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5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50" name="Google Shape;1450;p25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data, Mounting the csv file, Shape of data.</a:t>
            </a:r>
            <a:endParaRPr/>
          </a:p>
        </p:txBody>
      </p:sp>
      <p:sp>
        <p:nvSpPr>
          <p:cNvPr id="1451" name="Google Shape;1451;p25"/>
          <p:cNvSpPr txBox="1"/>
          <p:nvPr>
            <p:ph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2" name="Google Shape;1452;p25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1453" name="Google Shape;1453;p25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 plot,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Smoothing, Time Series Decomposition.</a:t>
            </a:r>
            <a:endParaRPr/>
          </a:p>
        </p:txBody>
      </p:sp>
      <p:sp>
        <p:nvSpPr>
          <p:cNvPr id="1454" name="Google Shape;1454;p25"/>
          <p:cNvSpPr txBox="1"/>
          <p:nvPr>
            <p:ph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5" name="Google Shape;1455;p25"/>
          <p:cNvSpPr txBox="1"/>
          <p:nvPr>
            <p:ph idx="6" type="subTitle"/>
          </p:nvPr>
        </p:nvSpPr>
        <p:spPr>
          <a:xfrm>
            <a:off x="3077800" y="3474825"/>
            <a:ext cx="2289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Weather Prediction Model </a:t>
            </a:r>
            <a:endParaRPr sz="3000"/>
          </a:p>
        </p:txBody>
      </p:sp>
      <p:sp>
        <p:nvSpPr>
          <p:cNvPr id="1456" name="Google Shape;1456;p25"/>
          <p:cNvSpPr txBox="1"/>
          <p:nvPr>
            <p:ph idx="7" type="subTitle"/>
          </p:nvPr>
        </p:nvSpPr>
        <p:spPr>
          <a:xfrm>
            <a:off x="3077806" y="40955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model, SARIMAX model</a:t>
            </a:r>
            <a:endParaRPr/>
          </a:p>
        </p:txBody>
      </p:sp>
      <p:sp>
        <p:nvSpPr>
          <p:cNvPr id="1457" name="Google Shape;1457;p25"/>
          <p:cNvSpPr txBox="1"/>
          <p:nvPr>
            <p:ph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8" name="Google Shape;1458;p25"/>
          <p:cNvSpPr txBox="1"/>
          <p:nvPr>
            <p:ph idx="9" type="subTitle"/>
          </p:nvPr>
        </p:nvSpPr>
        <p:spPr>
          <a:xfrm>
            <a:off x="6161800" y="3415425"/>
            <a:ext cx="2289300" cy="6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Validating </a:t>
            </a:r>
            <a:r>
              <a:rPr lang="en" sz="3000"/>
              <a:t>Prediction </a:t>
            </a:r>
            <a:endParaRPr sz="3000"/>
          </a:p>
        </p:txBody>
      </p:sp>
      <p:sp>
        <p:nvSpPr>
          <p:cNvPr id="1459" name="Google Shape;1459;p25"/>
          <p:cNvSpPr txBox="1"/>
          <p:nvPr>
            <p:ph idx="13" type="subTitle"/>
          </p:nvPr>
        </p:nvSpPr>
        <p:spPr>
          <a:xfrm>
            <a:off x="6161800" y="3816925"/>
            <a:ext cx="22893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Weather Prediction </a:t>
            </a:r>
            <a:endParaRPr/>
          </a:p>
        </p:txBody>
      </p:sp>
      <p:sp>
        <p:nvSpPr>
          <p:cNvPr id="1460" name="Google Shape;1460;p25"/>
          <p:cNvSpPr txBox="1"/>
          <p:nvPr>
            <p:ph idx="14" type="title"/>
          </p:nvPr>
        </p:nvSpPr>
        <p:spPr>
          <a:xfrm>
            <a:off x="6134300" y="2633575"/>
            <a:ext cx="23166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461" name="Google Shape;14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75" y="1392988"/>
            <a:ext cx="1814772" cy="23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25"/>
          <p:cNvSpPr txBox="1"/>
          <p:nvPr/>
        </p:nvSpPr>
        <p:spPr>
          <a:xfrm>
            <a:off x="1028700" y="1840525"/>
            <a:ext cx="18147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  <a:latin typeface="Reenie Beanie"/>
                <a:ea typeface="Reenie Beanie"/>
                <a:cs typeface="Reenie Beanie"/>
                <a:sym typeface="Reenie Beanie"/>
              </a:rPr>
              <a:t>Overview</a:t>
            </a:r>
            <a:endParaRPr sz="4900">
              <a:solidFill>
                <a:srgbClr val="FFFFFF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3"/>
          <p:cNvSpPr txBox="1"/>
          <p:nvPr>
            <p:ph type="title"/>
          </p:nvPr>
        </p:nvSpPr>
        <p:spPr>
          <a:xfrm>
            <a:off x="601600" y="157700"/>
            <a:ext cx="45177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Forecast</a:t>
            </a:r>
            <a:endParaRPr/>
          </a:p>
        </p:txBody>
      </p:sp>
      <p:sp>
        <p:nvSpPr>
          <p:cNvPr id="1588" name="Google Shape;1588;p43"/>
          <p:cNvSpPr txBox="1"/>
          <p:nvPr>
            <p:ph idx="1" type="body"/>
          </p:nvPr>
        </p:nvSpPr>
        <p:spPr>
          <a:xfrm>
            <a:off x="710775" y="1128200"/>
            <a:ext cx="32442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We start by validating our predicted values.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We compared our predicted values with the real values.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get_pridiction() and  conf_int() used for getting values and confidence interval for the Forecast.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For Understanding accuracy we compared predicted to real temperature </a:t>
            </a:r>
            <a:endParaRPr/>
          </a:p>
        </p:txBody>
      </p:sp>
      <p:pic>
        <p:nvPicPr>
          <p:cNvPr id="1589" name="Google Shape;15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75" y="715725"/>
            <a:ext cx="3963124" cy="41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4"/>
          <p:cNvSpPr txBox="1"/>
          <p:nvPr>
            <p:ph type="title"/>
          </p:nvPr>
        </p:nvSpPr>
        <p:spPr>
          <a:xfrm>
            <a:off x="710775" y="396475"/>
            <a:ext cx="64044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Prediction</a:t>
            </a:r>
            <a:endParaRPr/>
          </a:p>
        </p:txBody>
      </p:sp>
      <p:sp>
        <p:nvSpPr>
          <p:cNvPr id="1595" name="Google Shape;1595;p44"/>
          <p:cNvSpPr txBox="1"/>
          <p:nvPr>
            <p:ph idx="1" type="body"/>
          </p:nvPr>
        </p:nvSpPr>
        <p:spPr>
          <a:xfrm>
            <a:off x="710775" y="1864525"/>
            <a:ext cx="3244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to find the accuracy of our Prediction we have used RMSE(Root Mean Square Error)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predicted value we will find its distance from the true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our RMSE value we obtained was +-2.19 degree Celsius.</a:t>
            </a:r>
            <a:endParaRPr/>
          </a:p>
        </p:txBody>
      </p:sp>
      <p:pic>
        <p:nvPicPr>
          <p:cNvPr id="1596" name="Google Shape;15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225" y="1864525"/>
            <a:ext cx="1405536" cy="25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5"/>
          <p:cNvSpPr txBox="1"/>
          <p:nvPr>
            <p:ph type="ctrTitle"/>
          </p:nvPr>
        </p:nvSpPr>
        <p:spPr>
          <a:xfrm>
            <a:off x="513325" y="2047163"/>
            <a:ext cx="4602300" cy="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/>
              <a:t>Thanks!</a:t>
            </a:r>
            <a:endParaRPr sz="10300"/>
          </a:p>
        </p:txBody>
      </p:sp>
      <p:pic>
        <p:nvPicPr>
          <p:cNvPr id="1602" name="Google Shape;16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400" y="1855000"/>
            <a:ext cx="1499101" cy="180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45"/>
          <p:cNvSpPr/>
          <p:nvPr/>
        </p:nvSpPr>
        <p:spPr>
          <a:xfrm rot="-705173">
            <a:off x="4613012" y="2426273"/>
            <a:ext cx="938879" cy="499376"/>
          </a:xfrm>
          <a:custGeom>
            <a:rect b="b" l="l" r="r" t="t"/>
            <a:pathLst>
              <a:path extrusionOk="0" h="12077" w="22706">
                <a:moveTo>
                  <a:pt x="22253" y="121"/>
                </a:moveTo>
                <a:cubicBezTo>
                  <a:pt x="22253" y="121"/>
                  <a:pt x="22252" y="121"/>
                  <a:pt x="22252" y="121"/>
                </a:cubicBezTo>
                <a:lnTo>
                  <a:pt x="22252" y="121"/>
                </a:lnTo>
                <a:cubicBezTo>
                  <a:pt x="22252" y="121"/>
                  <a:pt x="22253" y="121"/>
                  <a:pt x="22253" y="121"/>
                </a:cubicBezTo>
                <a:close/>
                <a:moveTo>
                  <a:pt x="22551" y="144"/>
                </a:moveTo>
                <a:lnTo>
                  <a:pt x="22551" y="144"/>
                </a:lnTo>
                <a:cubicBezTo>
                  <a:pt x="22556" y="153"/>
                  <a:pt x="22559" y="156"/>
                  <a:pt x="22561" y="157"/>
                </a:cubicBezTo>
                <a:lnTo>
                  <a:pt x="22561" y="157"/>
                </a:lnTo>
                <a:lnTo>
                  <a:pt x="22551" y="144"/>
                </a:lnTo>
                <a:close/>
                <a:moveTo>
                  <a:pt x="22491" y="156"/>
                </a:moveTo>
                <a:cubicBezTo>
                  <a:pt x="22472" y="156"/>
                  <a:pt x="22500" y="164"/>
                  <a:pt x="22505" y="174"/>
                </a:cubicBezTo>
                <a:lnTo>
                  <a:pt x="22505" y="174"/>
                </a:lnTo>
                <a:cubicBezTo>
                  <a:pt x="22501" y="165"/>
                  <a:pt x="22496" y="156"/>
                  <a:pt x="22491" y="156"/>
                </a:cubicBezTo>
                <a:close/>
                <a:moveTo>
                  <a:pt x="22505" y="174"/>
                </a:moveTo>
                <a:cubicBezTo>
                  <a:pt x="22505" y="174"/>
                  <a:pt x="22505" y="174"/>
                  <a:pt x="22505" y="175"/>
                </a:cubicBezTo>
                <a:lnTo>
                  <a:pt x="22505" y="175"/>
                </a:lnTo>
                <a:cubicBezTo>
                  <a:pt x="22505" y="174"/>
                  <a:pt x="22505" y="174"/>
                  <a:pt x="22505" y="174"/>
                </a:cubicBezTo>
                <a:close/>
                <a:moveTo>
                  <a:pt x="18317" y="171"/>
                </a:moveTo>
                <a:cubicBezTo>
                  <a:pt x="18312" y="171"/>
                  <a:pt x="18306" y="174"/>
                  <a:pt x="18300" y="180"/>
                </a:cubicBezTo>
                <a:lnTo>
                  <a:pt x="18300" y="180"/>
                </a:lnTo>
                <a:cubicBezTo>
                  <a:pt x="18304" y="176"/>
                  <a:pt x="18307" y="175"/>
                  <a:pt x="18309" y="175"/>
                </a:cubicBezTo>
                <a:cubicBezTo>
                  <a:pt x="18316" y="175"/>
                  <a:pt x="18314" y="194"/>
                  <a:pt x="18306" y="215"/>
                </a:cubicBezTo>
                <a:lnTo>
                  <a:pt x="18306" y="215"/>
                </a:lnTo>
                <a:cubicBezTo>
                  <a:pt x="18311" y="204"/>
                  <a:pt x="18319" y="191"/>
                  <a:pt x="18324" y="180"/>
                </a:cubicBezTo>
                <a:cubicBezTo>
                  <a:pt x="18324" y="174"/>
                  <a:pt x="18321" y="171"/>
                  <a:pt x="18317" y="171"/>
                </a:cubicBezTo>
                <a:close/>
                <a:moveTo>
                  <a:pt x="18306" y="215"/>
                </a:moveTo>
                <a:cubicBezTo>
                  <a:pt x="18305" y="218"/>
                  <a:pt x="18304" y="220"/>
                  <a:pt x="18304" y="222"/>
                </a:cubicBezTo>
                <a:lnTo>
                  <a:pt x="18304" y="222"/>
                </a:lnTo>
                <a:cubicBezTo>
                  <a:pt x="18305" y="220"/>
                  <a:pt x="18305" y="217"/>
                  <a:pt x="18306" y="215"/>
                </a:cubicBezTo>
                <a:close/>
                <a:moveTo>
                  <a:pt x="22563" y="240"/>
                </a:moveTo>
                <a:cubicBezTo>
                  <a:pt x="22567" y="241"/>
                  <a:pt x="22570" y="241"/>
                  <a:pt x="22573" y="241"/>
                </a:cubicBezTo>
                <a:lnTo>
                  <a:pt x="22573" y="241"/>
                </a:lnTo>
                <a:cubicBezTo>
                  <a:pt x="22573" y="241"/>
                  <a:pt x="22574" y="240"/>
                  <a:pt x="22575" y="240"/>
                </a:cubicBezTo>
                <a:close/>
                <a:moveTo>
                  <a:pt x="20797" y="277"/>
                </a:moveTo>
                <a:cubicBezTo>
                  <a:pt x="20796" y="277"/>
                  <a:pt x="20795" y="279"/>
                  <a:pt x="20794" y="280"/>
                </a:cubicBezTo>
                <a:lnTo>
                  <a:pt x="20794" y="280"/>
                </a:lnTo>
                <a:cubicBezTo>
                  <a:pt x="20795" y="280"/>
                  <a:pt x="20796" y="279"/>
                  <a:pt x="20797" y="277"/>
                </a:cubicBezTo>
                <a:close/>
                <a:moveTo>
                  <a:pt x="20789" y="275"/>
                </a:moveTo>
                <a:cubicBezTo>
                  <a:pt x="20789" y="287"/>
                  <a:pt x="20789" y="291"/>
                  <a:pt x="20789" y="291"/>
                </a:cubicBezTo>
                <a:cubicBezTo>
                  <a:pt x="20790" y="291"/>
                  <a:pt x="20791" y="285"/>
                  <a:pt x="20794" y="280"/>
                </a:cubicBezTo>
                <a:lnTo>
                  <a:pt x="20794" y="280"/>
                </a:lnTo>
                <a:cubicBezTo>
                  <a:pt x="20794" y="280"/>
                  <a:pt x="20794" y="280"/>
                  <a:pt x="20793" y="280"/>
                </a:cubicBezTo>
                <a:cubicBezTo>
                  <a:pt x="20792" y="280"/>
                  <a:pt x="20791" y="279"/>
                  <a:pt x="20789" y="275"/>
                </a:cubicBezTo>
                <a:close/>
                <a:moveTo>
                  <a:pt x="18681" y="228"/>
                </a:moveTo>
                <a:lnTo>
                  <a:pt x="18669" y="263"/>
                </a:lnTo>
                <a:cubicBezTo>
                  <a:pt x="18669" y="263"/>
                  <a:pt x="18669" y="263"/>
                  <a:pt x="18669" y="275"/>
                </a:cubicBezTo>
                <a:cubicBezTo>
                  <a:pt x="18669" y="275"/>
                  <a:pt x="18669" y="287"/>
                  <a:pt x="18669" y="299"/>
                </a:cubicBezTo>
                <a:cubicBezTo>
                  <a:pt x="18681" y="263"/>
                  <a:pt x="18681" y="240"/>
                  <a:pt x="18681" y="228"/>
                </a:cubicBezTo>
                <a:close/>
                <a:moveTo>
                  <a:pt x="18598" y="323"/>
                </a:moveTo>
                <a:cubicBezTo>
                  <a:pt x="18592" y="323"/>
                  <a:pt x="18592" y="334"/>
                  <a:pt x="18592" y="345"/>
                </a:cubicBezTo>
                <a:lnTo>
                  <a:pt x="18592" y="345"/>
                </a:lnTo>
                <a:cubicBezTo>
                  <a:pt x="18593" y="338"/>
                  <a:pt x="18594" y="330"/>
                  <a:pt x="18598" y="323"/>
                </a:cubicBezTo>
                <a:close/>
                <a:moveTo>
                  <a:pt x="18592" y="345"/>
                </a:moveTo>
                <a:cubicBezTo>
                  <a:pt x="18591" y="351"/>
                  <a:pt x="18591" y="357"/>
                  <a:pt x="18590" y="363"/>
                </a:cubicBezTo>
                <a:lnTo>
                  <a:pt x="18590" y="363"/>
                </a:lnTo>
                <a:cubicBezTo>
                  <a:pt x="18592" y="358"/>
                  <a:pt x="18592" y="351"/>
                  <a:pt x="18592" y="345"/>
                </a:cubicBezTo>
                <a:close/>
                <a:moveTo>
                  <a:pt x="19551" y="347"/>
                </a:moveTo>
                <a:cubicBezTo>
                  <a:pt x="19548" y="352"/>
                  <a:pt x="19545" y="354"/>
                  <a:pt x="19542" y="354"/>
                </a:cubicBezTo>
                <a:cubicBezTo>
                  <a:pt x="19538" y="354"/>
                  <a:pt x="19533" y="348"/>
                  <a:pt x="19528" y="348"/>
                </a:cubicBezTo>
                <a:cubicBezTo>
                  <a:pt x="19524" y="348"/>
                  <a:pt x="19519" y="353"/>
                  <a:pt x="19515" y="371"/>
                </a:cubicBezTo>
                <a:cubicBezTo>
                  <a:pt x="19517" y="377"/>
                  <a:pt x="19519" y="380"/>
                  <a:pt x="19522" y="380"/>
                </a:cubicBezTo>
                <a:cubicBezTo>
                  <a:pt x="19528" y="380"/>
                  <a:pt x="19534" y="360"/>
                  <a:pt x="19541" y="360"/>
                </a:cubicBezTo>
                <a:cubicBezTo>
                  <a:pt x="19544" y="360"/>
                  <a:pt x="19547" y="366"/>
                  <a:pt x="19551" y="382"/>
                </a:cubicBezTo>
                <a:cubicBezTo>
                  <a:pt x="19551" y="372"/>
                  <a:pt x="19551" y="361"/>
                  <a:pt x="19551" y="347"/>
                </a:cubicBezTo>
                <a:close/>
                <a:moveTo>
                  <a:pt x="18896" y="371"/>
                </a:moveTo>
                <a:lnTo>
                  <a:pt x="18887" y="405"/>
                </a:lnTo>
                <a:lnTo>
                  <a:pt x="18887" y="405"/>
                </a:lnTo>
                <a:cubicBezTo>
                  <a:pt x="18890" y="396"/>
                  <a:pt x="18893" y="385"/>
                  <a:pt x="18896" y="371"/>
                </a:cubicBezTo>
                <a:close/>
                <a:moveTo>
                  <a:pt x="19823" y="390"/>
                </a:moveTo>
                <a:cubicBezTo>
                  <a:pt x="19821" y="390"/>
                  <a:pt x="19817" y="404"/>
                  <a:pt x="19815" y="416"/>
                </a:cubicBezTo>
                <a:lnTo>
                  <a:pt x="19815" y="416"/>
                </a:lnTo>
                <a:cubicBezTo>
                  <a:pt x="19824" y="406"/>
                  <a:pt x="19824" y="406"/>
                  <a:pt x="19824" y="406"/>
                </a:cubicBezTo>
                <a:cubicBezTo>
                  <a:pt x="19824" y="394"/>
                  <a:pt x="19824" y="390"/>
                  <a:pt x="19823" y="390"/>
                </a:cubicBezTo>
                <a:close/>
                <a:moveTo>
                  <a:pt x="18931" y="418"/>
                </a:moveTo>
                <a:cubicBezTo>
                  <a:pt x="18931" y="418"/>
                  <a:pt x="18931" y="418"/>
                  <a:pt x="18931" y="418"/>
                </a:cubicBezTo>
                <a:cubicBezTo>
                  <a:pt x="18931" y="418"/>
                  <a:pt x="18931" y="418"/>
                  <a:pt x="18931" y="418"/>
                </a:cubicBezTo>
                <a:close/>
                <a:moveTo>
                  <a:pt x="19503" y="418"/>
                </a:moveTo>
                <a:cubicBezTo>
                  <a:pt x="19503" y="418"/>
                  <a:pt x="19503" y="418"/>
                  <a:pt x="19503" y="418"/>
                </a:cubicBezTo>
                <a:cubicBezTo>
                  <a:pt x="19503" y="418"/>
                  <a:pt x="19503" y="418"/>
                  <a:pt x="19503" y="418"/>
                </a:cubicBezTo>
                <a:close/>
                <a:moveTo>
                  <a:pt x="19705" y="418"/>
                </a:moveTo>
                <a:lnTo>
                  <a:pt x="19705" y="418"/>
                </a:lnTo>
                <a:cubicBezTo>
                  <a:pt x="19705" y="418"/>
                  <a:pt x="19705" y="418"/>
                  <a:pt x="19705" y="418"/>
                </a:cubicBezTo>
                <a:close/>
                <a:moveTo>
                  <a:pt x="19815" y="416"/>
                </a:moveTo>
                <a:cubicBezTo>
                  <a:pt x="19814" y="416"/>
                  <a:pt x="19813" y="417"/>
                  <a:pt x="19812" y="418"/>
                </a:cubicBezTo>
                <a:cubicBezTo>
                  <a:pt x="19813" y="419"/>
                  <a:pt x="19814" y="419"/>
                  <a:pt x="19814" y="419"/>
                </a:cubicBezTo>
                <a:lnTo>
                  <a:pt x="19814" y="419"/>
                </a:lnTo>
                <a:cubicBezTo>
                  <a:pt x="19815" y="418"/>
                  <a:pt x="19815" y="417"/>
                  <a:pt x="19815" y="416"/>
                </a:cubicBezTo>
                <a:close/>
                <a:moveTo>
                  <a:pt x="19717" y="430"/>
                </a:moveTo>
                <a:lnTo>
                  <a:pt x="19717" y="430"/>
                </a:lnTo>
                <a:cubicBezTo>
                  <a:pt x="19716" y="432"/>
                  <a:pt x="19715" y="435"/>
                  <a:pt x="19714" y="438"/>
                </a:cubicBezTo>
                <a:lnTo>
                  <a:pt x="19714" y="438"/>
                </a:lnTo>
                <a:cubicBezTo>
                  <a:pt x="19716" y="437"/>
                  <a:pt x="19717" y="434"/>
                  <a:pt x="19717" y="430"/>
                </a:cubicBezTo>
                <a:close/>
                <a:moveTo>
                  <a:pt x="19634" y="430"/>
                </a:moveTo>
                <a:cubicBezTo>
                  <a:pt x="19633" y="435"/>
                  <a:pt x="19632" y="439"/>
                  <a:pt x="19631" y="442"/>
                </a:cubicBezTo>
                <a:lnTo>
                  <a:pt x="19631" y="442"/>
                </a:lnTo>
                <a:cubicBezTo>
                  <a:pt x="19633" y="439"/>
                  <a:pt x="19634" y="435"/>
                  <a:pt x="19634" y="430"/>
                </a:cubicBezTo>
                <a:close/>
                <a:moveTo>
                  <a:pt x="19801" y="454"/>
                </a:moveTo>
                <a:lnTo>
                  <a:pt x="19789" y="478"/>
                </a:lnTo>
                <a:cubicBezTo>
                  <a:pt x="19789" y="478"/>
                  <a:pt x="19789" y="479"/>
                  <a:pt x="19789" y="479"/>
                </a:cubicBezTo>
                <a:lnTo>
                  <a:pt x="19789" y="479"/>
                </a:lnTo>
                <a:cubicBezTo>
                  <a:pt x="19792" y="475"/>
                  <a:pt x="19795" y="466"/>
                  <a:pt x="19801" y="454"/>
                </a:cubicBezTo>
                <a:close/>
                <a:moveTo>
                  <a:pt x="18348" y="537"/>
                </a:moveTo>
                <a:cubicBezTo>
                  <a:pt x="18349" y="539"/>
                  <a:pt x="18350" y="540"/>
                  <a:pt x="18351" y="541"/>
                </a:cubicBezTo>
                <a:lnTo>
                  <a:pt x="18351" y="541"/>
                </a:lnTo>
                <a:cubicBezTo>
                  <a:pt x="18350" y="539"/>
                  <a:pt x="18349" y="538"/>
                  <a:pt x="18348" y="537"/>
                </a:cubicBezTo>
                <a:close/>
                <a:moveTo>
                  <a:pt x="18353" y="546"/>
                </a:moveTo>
                <a:lnTo>
                  <a:pt x="18348" y="561"/>
                </a:lnTo>
                <a:cubicBezTo>
                  <a:pt x="18348" y="561"/>
                  <a:pt x="18355" y="554"/>
                  <a:pt x="18353" y="546"/>
                </a:cubicBezTo>
                <a:close/>
                <a:moveTo>
                  <a:pt x="18848" y="882"/>
                </a:moveTo>
                <a:lnTo>
                  <a:pt x="18848" y="882"/>
                </a:lnTo>
                <a:cubicBezTo>
                  <a:pt x="18848" y="882"/>
                  <a:pt x="18848" y="883"/>
                  <a:pt x="18848" y="883"/>
                </a:cubicBezTo>
                <a:lnTo>
                  <a:pt x="18848" y="883"/>
                </a:lnTo>
                <a:lnTo>
                  <a:pt x="18848" y="883"/>
                </a:lnTo>
                <a:cubicBezTo>
                  <a:pt x="18848" y="883"/>
                  <a:pt x="18848" y="882"/>
                  <a:pt x="18848" y="882"/>
                </a:cubicBezTo>
                <a:close/>
                <a:moveTo>
                  <a:pt x="18836" y="879"/>
                </a:moveTo>
                <a:cubicBezTo>
                  <a:pt x="18836" y="880"/>
                  <a:pt x="18836" y="882"/>
                  <a:pt x="18836" y="883"/>
                </a:cubicBezTo>
                <a:lnTo>
                  <a:pt x="18836" y="883"/>
                </a:lnTo>
                <a:lnTo>
                  <a:pt x="18836" y="883"/>
                </a:lnTo>
                <a:cubicBezTo>
                  <a:pt x="18836" y="881"/>
                  <a:pt x="18836" y="880"/>
                  <a:pt x="18836" y="879"/>
                </a:cubicBezTo>
                <a:close/>
                <a:moveTo>
                  <a:pt x="18836" y="883"/>
                </a:moveTo>
                <a:lnTo>
                  <a:pt x="18824" y="894"/>
                </a:lnTo>
                <a:cubicBezTo>
                  <a:pt x="18832" y="894"/>
                  <a:pt x="18835" y="894"/>
                  <a:pt x="18836" y="883"/>
                </a:cubicBezTo>
                <a:close/>
                <a:moveTo>
                  <a:pt x="18848" y="883"/>
                </a:moveTo>
                <a:cubicBezTo>
                  <a:pt x="18848" y="891"/>
                  <a:pt x="18848" y="899"/>
                  <a:pt x="18852" y="899"/>
                </a:cubicBezTo>
                <a:cubicBezTo>
                  <a:pt x="18854" y="899"/>
                  <a:pt x="18857" y="898"/>
                  <a:pt x="18860" y="894"/>
                </a:cubicBezTo>
                <a:lnTo>
                  <a:pt x="18848" y="883"/>
                </a:lnTo>
                <a:close/>
                <a:moveTo>
                  <a:pt x="19013" y="967"/>
                </a:moveTo>
                <a:cubicBezTo>
                  <a:pt x="19010" y="969"/>
                  <a:pt x="19007" y="972"/>
                  <a:pt x="19003" y="978"/>
                </a:cubicBezTo>
                <a:cubicBezTo>
                  <a:pt x="19008" y="972"/>
                  <a:pt x="19011" y="969"/>
                  <a:pt x="19013" y="967"/>
                </a:cubicBezTo>
                <a:close/>
                <a:moveTo>
                  <a:pt x="19551" y="1121"/>
                </a:moveTo>
                <a:cubicBezTo>
                  <a:pt x="19552" y="1123"/>
                  <a:pt x="19552" y="1124"/>
                  <a:pt x="19552" y="1126"/>
                </a:cubicBezTo>
                <a:lnTo>
                  <a:pt x="19552" y="1126"/>
                </a:lnTo>
                <a:cubicBezTo>
                  <a:pt x="19553" y="1123"/>
                  <a:pt x="19552" y="1122"/>
                  <a:pt x="19551" y="1121"/>
                </a:cubicBezTo>
                <a:close/>
                <a:moveTo>
                  <a:pt x="19552" y="1126"/>
                </a:moveTo>
                <a:cubicBezTo>
                  <a:pt x="19552" y="1128"/>
                  <a:pt x="19551" y="1130"/>
                  <a:pt x="19551" y="1133"/>
                </a:cubicBezTo>
                <a:cubicBezTo>
                  <a:pt x="19552" y="1134"/>
                  <a:pt x="19553" y="1135"/>
                  <a:pt x="19554" y="1135"/>
                </a:cubicBezTo>
                <a:cubicBezTo>
                  <a:pt x="19555" y="1135"/>
                  <a:pt x="19553" y="1131"/>
                  <a:pt x="19552" y="1126"/>
                </a:cubicBezTo>
                <a:close/>
                <a:moveTo>
                  <a:pt x="19873" y="1263"/>
                </a:moveTo>
                <a:lnTo>
                  <a:pt x="19873" y="1263"/>
                </a:lnTo>
                <a:cubicBezTo>
                  <a:pt x="19873" y="1263"/>
                  <a:pt x="19872" y="1263"/>
                  <a:pt x="19872" y="1264"/>
                </a:cubicBezTo>
                <a:cubicBezTo>
                  <a:pt x="19874" y="1269"/>
                  <a:pt x="19875" y="1272"/>
                  <a:pt x="19875" y="1272"/>
                </a:cubicBezTo>
                <a:cubicBezTo>
                  <a:pt x="19875" y="1272"/>
                  <a:pt x="19875" y="1268"/>
                  <a:pt x="19873" y="1263"/>
                </a:cubicBezTo>
                <a:close/>
                <a:moveTo>
                  <a:pt x="20301" y="1406"/>
                </a:moveTo>
                <a:cubicBezTo>
                  <a:pt x="20301" y="1406"/>
                  <a:pt x="20301" y="1418"/>
                  <a:pt x="20301" y="1430"/>
                </a:cubicBezTo>
                <a:cubicBezTo>
                  <a:pt x="20277" y="1430"/>
                  <a:pt x="20277" y="1418"/>
                  <a:pt x="20301" y="1406"/>
                </a:cubicBezTo>
                <a:close/>
                <a:moveTo>
                  <a:pt x="18669" y="1752"/>
                </a:moveTo>
                <a:cubicBezTo>
                  <a:pt x="18652" y="1757"/>
                  <a:pt x="18636" y="1763"/>
                  <a:pt x="18622" y="1769"/>
                </a:cubicBezTo>
                <a:lnTo>
                  <a:pt x="18622" y="1769"/>
                </a:lnTo>
                <a:lnTo>
                  <a:pt x="18669" y="1752"/>
                </a:lnTo>
                <a:close/>
                <a:moveTo>
                  <a:pt x="19777" y="1978"/>
                </a:moveTo>
                <a:lnTo>
                  <a:pt x="19805" y="1997"/>
                </a:lnTo>
                <a:lnTo>
                  <a:pt x="19805" y="1997"/>
                </a:lnTo>
                <a:cubicBezTo>
                  <a:pt x="19794" y="1987"/>
                  <a:pt x="19807" y="1978"/>
                  <a:pt x="19777" y="1978"/>
                </a:cubicBezTo>
                <a:close/>
                <a:moveTo>
                  <a:pt x="20872" y="2131"/>
                </a:moveTo>
                <a:cubicBezTo>
                  <a:pt x="20872" y="2132"/>
                  <a:pt x="20872" y="2132"/>
                  <a:pt x="20872" y="2133"/>
                </a:cubicBezTo>
                <a:cubicBezTo>
                  <a:pt x="20875" y="2136"/>
                  <a:pt x="20879" y="2138"/>
                  <a:pt x="20882" y="2140"/>
                </a:cubicBezTo>
                <a:lnTo>
                  <a:pt x="20882" y="2140"/>
                </a:lnTo>
                <a:cubicBezTo>
                  <a:pt x="20879" y="2138"/>
                  <a:pt x="20875" y="2135"/>
                  <a:pt x="20872" y="2131"/>
                </a:cubicBezTo>
                <a:close/>
                <a:moveTo>
                  <a:pt x="20882" y="2140"/>
                </a:moveTo>
                <a:cubicBezTo>
                  <a:pt x="20890" y="2146"/>
                  <a:pt x="20898" y="2151"/>
                  <a:pt x="20908" y="2157"/>
                </a:cubicBezTo>
                <a:cubicBezTo>
                  <a:pt x="20899" y="2148"/>
                  <a:pt x="20891" y="2146"/>
                  <a:pt x="20882" y="2140"/>
                </a:cubicBezTo>
                <a:close/>
                <a:moveTo>
                  <a:pt x="17761" y="2283"/>
                </a:moveTo>
                <a:cubicBezTo>
                  <a:pt x="17765" y="2285"/>
                  <a:pt x="17771" y="2286"/>
                  <a:pt x="17777" y="2287"/>
                </a:cubicBezTo>
                <a:cubicBezTo>
                  <a:pt x="17773" y="2285"/>
                  <a:pt x="17767" y="2284"/>
                  <a:pt x="17761" y="2283"/>
                </a:cubicBezTo>
                <a:close/>
                <a:moveTo>
                  <a:pt x="20782" y="2276"/>
                </a:moveTo>
                <a:lnTo>
                  <a:pt x="20782" y="2276"/>
                </a:lnTo>
                <a:cubicBezTo>
                  <a:pt x="20784" y="2279"/>
                  <a:pt x="20786" y="2283"/>
                  <a:pt x="20789" y="2287"/>
                </a:cubicBezTo>
                <a:cubicBezTo>
                  <a:pt x="20789" y="2282"/>
                  <a:pt x="20786" y="2279"/>
                  <a:pt x="20782" y="2276"/>
                </a:cubicBezTo>
                <a:close/>
                <a:moveTo>
                  <a:pt x="16809" y="2418"/>
                </a:moveTo>
                <a:cubicBezTo>
                  <a:pt x="16810" y="2418"/>
                  <a:pt x="16811" y="2418"/>
                  <a:pt x="16812" y="2418"/>
                </a:cubicBezTo>
                <a:cubicBezTo>
                  <a:pt x="16811" y="2418"/>
                  <a:pt x="16810" y="2418"/>
                  <a:pt x="16809" y="2418"/>
                </a:cubicBezTo>
                <a:close/>
                <a:moveTo>
                  <a:pt x="13288" y="2585"/>
                </a:moveTo>
                <a:cubicBezTo>
                  <a:pt x="13282" y="2587"/>
                  <a:pt x="13277" y="2590"/>
                  <a:pt x="13274" y="2592"/>
                </a:cubicBezTo>
                <a:lnTo>
                  <a:pt x="13274" y="2592"/>
                </a:lnTo>
                <a:cubicBezTo>
                  <a:pt x="13278" y="2589"/>
                  <a:pt x="13283" y="2587"/>
                  <a:pt x="13288" y="2585"/>
                </a:cubicBezTo>
                <a:close/>
                <a:moveTo>
                  <a:pt x="19551" y="2657"/>
                </a:moveTo>
                <a:cubicBezTo>
                  <a:pt x="19556" y="2659"/>
                  <a:pt x="19561" y="2661"/>
                  <a:pt x="19564" y="2662"/>
                </a:cubicBezTo>
                <a:lnTo>
                  <a:pt x="19564" y="2662"/>
                </a:lnTo>
                <a:cubicBezTo>
                  <a:pt x="19561" y="2660"/>
                  <a:pt x="19556" y="2658"/>
                  <a:pt x="19551" y="2657"/>
                </a:cubicBezTo>
                <a:close/>
                <a:moveTo>
                  <a:pt x="19682" y="2668"/>
                </a:moveTo>
                <a:cubicBezTo>
                  <a:pt x="19678" y="2668"/>
                  <a:pt x="19677" y="2669"/>
                  <a:pt x="19676" y="2670"/>
                </a:cubicBezTo>
                <a:lnTo>
                  <a:pt x="19676" y="2670"/>
                </a:lnTo>
                <a:cubicBezTo>
                  <a:pt x="19678" y="2670"/>
                  <a:pt x="19680" y="2669"/>
                  <a:pt x="19682" y="2668"/>
                </a:cubicBezTo>
                <a:close/>
                <a:moveTo>
                  <a:pt x="20289" y="2907"/>
                </a:moveTo>
                <a:lnTo>
                  <a:pt x="20289" y="2907"/>
                </a:lnTo>
                <a:cubicBezTo>
                  <a:pt x="20289" y="2907"/>
                  <a:pt x="20297" y="2907"/>
                  <a:pt x="20293" y="2913"/>
                </a:cubicBezTo>
                <a:lnTo>
                  <a:pt x="20293" y="2913"/>
                </a:lnTo>
                <a:cubicBezTo>
                  <a:pt x="20292" y="2911"/>
                  <a:pt x="20291" y="2909"/>
                  <a:pt x="20289" y="2907"/>
                </a:cubicBezTo>
                <a:close/>
                <a:moveTo>
                  <a:pt x="19336" y="3180"/>
                </a:moveTo>
                <a:cubicBezTo>
                  <a:pt x="19336" y="3186"/>
                  <a:pt x="19348" y="3191"/>
                  <a:pt x="19363" y="3196"/>
                </a:cubicBezTo>
                <a:lnTo>
                  <a:pt x="19363" y="3196"/>
                </a:lnTo>
                <a:cubicBezTo>
                  <a:pt x="19352" y="3190"/>
                  <a:pt x="19341" y="3185"/>
                  <a:pt x="19336" y="3180"/>
                </a:cubicBezTo>
                <a:close/>
                <a:moveTo>
                  <a:pt x="19875" y="3467"/>
                </a:moveTo>
                <a:cubicBezTo>
                  <a:pt x="19877" y="3470"/>
                  <a:pt x="19879" y="3473"/>
                  <a:pt x="19884" y="3478"/>
                </a:cubicBezTo>
                <a:cubicBezTo>
                  <a:pt x="19884" y="3472"/>
                  <a:pt x="19880" y="3469"/>
                  <a:pt x="19875" y="3467"/>
                </a:cubicBezTo>
                <a:close/>
                <a:moveTo>
                  <a:pt x="19777" y="3609"/>
                </a:moveTo>
                <a:lnTo>
                  <a:pt x="19777" y="3620"/>
                </a:lnTo>
                <a:lnTo>
                  <a:pt x="19777" y="3620"/>
                </a:lnTo>
                <a:cubicBezTo>
                  <a:pt x="19772" y="3619"/>
                  <a:pt x="19766" y="3618"/>
                  <a:pt x="19761" y="3618"/>
                </a:cubicBezTo>
                <a:lnTo>
                  <a:pt x="19761" y="3618"/>
                </a:lnTo>
                <a:cubicBezTo>
                  <a:pt x="19766" y="3620"/>
                  <a:pt x="19771" y="3621"/>
                  <a:pt x="19777" y="3621"/>
                </a:cubicBezTo>
                <a:lnTo>
                  <a:pt x="19777" y="3620"/>
                </a:lnTo>
                <a:lnTo>
                  <a:pt x="19777" y="3620"/>
                </a:lnTo>
                <a:cubicBezTo>
                  <a:pt x="19779" y="3620"/>
                  <a:pt x="19781" y="3620"/>
                  <a:pt x="19782" y="3620"/>
                </a:cubicBezTo>
                <a:cubicBezTo>
                  <a:pt x="19789" y="3620"/>
                  <a:pt x="19790" y="3618"/>
                  <a:pt x="19777" y="3609"/>
                </a:cubicBezTo>
                <a:close/>
                <a:moveTo>
                  <a:pt x="19149" y="3863"/>
                </a:moveTo>
                <a:cubicBezTo>
                  <a:pt x="19134" y="3863"/>
                  <a:pt x="19124" y="3869"/>
                  <a:pt x="19110" y="3883"/>
                </a:cubicBezTo>
                <a:lnTo>
                  <a:pt x="19146" y="3871"/>
                </a:lnTo>
                <a:lnTo>
                  <a:pt x="19193" y="3871"/>
                </a:lnTo>
                <a:cubicBezTo>
                  <a:pt x="19174" y="3866"/>
                  <a:pt x="19160" y="3863"/>
                  <a:pt x="19149" y="3863"/>
                </a:cubicBezTo>
                <a:close/>
                <a:moveTo>
                  <a:pt x="19634" y="3895"/>
                </a:moveTo>
                <a:lnTo>
                  <a:pt x="19634" y="3895"/>
                </a:lnTo>
                <a:cubicBezTo>
                  <a:pt x="19634" y="3895"/>
                  <a:pt x="19634" y="3895"/>
                  <a:pt x="19634" y="3895"/>
                </a:cubicBezTo>
                <a:cubicBezTo>
                  <a:pt x="19637" y="3895"/>
                  <a:pt x="19637" y="3895"/>
                  <a:pt x="19634" y="3895"/>
                </a:cubicBezTo>
                <a:close/>
                <a:moveTo>
                  <a:pt x="19223" y="3906"/>
                </a:moveTo>
                <a:cubicBezTo>
                  <a:pt x="19221" y="3906"/>
                  <a:pt x="19219" y="3906"/>
                  <a:pt x="19217" y="3907"/>
                </a:cubicBezTo>
                <a:cubicBezTo>
                  <a:pt x="19220" y="3907"/>
                  <a:pt x="19221" y="3906"/>
                  <a:pt x="19223" y="3906"/>
                </a:cubicBezTo>
                <a:close/>
                <a:moveTo>
                  <a:pt x="19434" y="4217"/>
                </a:moveTo>
                <a:lnTo>
                  <a:pt x="19455" y="4228"/>
                </a:lnTo>
                <a:cubicBezTo>
                  <a:pt x="19450" y="4223"/>
                  <a:pt x="19442" y="4220"/>
                  <a:pt x="19434" y="4217"/>
                </a:cubicBezTo>
                <a:close/>
                <a:moveTo>
                  <a:pt x="19206" y="4361"/>
                </a:moveTo>
                <a:cubicBezTo>
                  <a:pt x="19201" y="4361"/>
                  <a:pt x="19197" y="4361"/>
                  <a:pt x="19193" y="4362"/>
                </a:cubicBezTo>
                <a:lnTo>
                  <a:pt x="19193" y="4362"/>
                </a:lnTo>
                <a:cubicBezTo>
                  <a:pt x="19198" y="4362"/>
                  <a:pt x="19202" y="4362"/>
                  <a:pt x="19206" y="4361"/>
                </a:cubicBezTo>
                <a:close/>
                <a:moveTo>
                  <a:pt x="19146" y="4359"/>
                </a:moveTo>
                <a:cubicBezTo>
                  <a:pt x="19146" y="4371"/>
                  <a:pt x="19146" y="4383"/>
                  <a:pt x="19158" y="4383"/>
                </a:cubicBezTo>
                <a:cubicBezTo>
                  <a:pt x="19141" y="4375"/>
                  <a:pt x="19165" y="4366"/>
                  <a:pt x="19193" y="4362"/>
                </a:cubicBezTo>
                <a:lnTo>
                  <a:pt x="19193" y="4362"/>
                </a:lnTo>
                <a:cubicBezTo>
                  <a:pt x="19192" y="4362"/>
                  <a:pt x="19191" y="4362"/>
                  <a:pt x="19190" y="4362"/>
                </a:cubicBezTo>
                <a:cubicBezTo>
                  <a:pt x="19175" y="4362"/>
                  <a:pt x="19158" y="4359"/>
                  <a:pt x="19146" y="4359"/>
                </a:cubicBezTo>
                <a:close/>
                <a:moveTo>
                  <a:pt x="7133" y="5589"/>
                </a:moveTo>
                <a:cubicBezTo>
                  <a:pt x="7137" y="5592"/>
                  <a:pt x="7141" y="5595"/>
                  <a:pt x="7144" y="5597"/>
                </a:cubicBezTo>
                <a:cubicBezTo>
                  <a:pt x="7141" y="5594"/>
                  <a:pt x="7137" y="5591"/>
                  <a:pt x="7133" y="5589"/>
                </a:cubicBezTo>
                <a:close/>
                <a:moveTo>
                  <a:pt x="6304" y="6454"/>
                </a:moveTo>
                <a:cubicBezTo>
                  <a:pt x="6300" y="6462"/>
                  <a:pt x="6299" y="6467"/>
                  <a:pt x="6299" y="6467"/>
                </a:cubicBezTo>
                <a:cubicBezTo>
                  <a:pt x="6302" y="6461"/>
                  <a:pt x="6303" y="6457"/>
                  <a:pt x="6304" y="6454"/>
                </a:cubicBezTo>
                <a:close/>
                <a:moveTo>
                  <a:pt x="7352" y="7895"/>
                </a:moveTo>
                <a:cubicBezTo>
                  <a:pt x="7353" y="7906"/>
                  <a:pt x="7355" y="7918"/>
                  <a:pt x="7359" y="7931"/>
                </a:cubicBezTo>
                <a:cubicBezTo>
                  <a:pt x="7356" y="7919"/>
                  <a:pt x="7354" y="7907"/>
                  <a:pt x="7352" y="7895"/>
                </a:cubicBezTo>
                <a:close/>
                <a:moveTo>
                  <a:pt x="10109" y="8012"/>
                </a:moveTo>
                <a:cubicBezTo>
                  <a:pt x="10109" y="8013"/>
                  <a:pt x="10109" y="8013"/>
                  <a:pt x="10109" y="8014"/>
                </a:cubicBezTo>
                <a:cubicBezTo>
                  <a:pt x="10109" y="8014"/>
                  <a:pt x="10109" y="8013"/>
                  <a:pt x="10109" y="8012"/>
                </a:cubicBezTo>
                <a:close/>
                <a:moveTo>
                  <a:pt x="12314" y="8644"/>
                </a:moveTo>
                <a:cubicBezTo>
                  <a:pt x="12313" y="8645"/>
                  <a:pt x="12312" y="8645"/>
                  <a:pt x="12312" y="8645"/>
                </a:cubicBezTo>
                <a:cubicBezTo>
                  <a:pt x="12312" y="8645"/>
                  <a:pt x="12313" y="8645"/>
                  <a:pt x="12314" y="8644"/>
                </a:cubicBezTo>
                <a:close/>
                <a:moveTo>
                  <a:pt x="12145" y="8705"/>
                </a:moveTo>
                <a:cubicBezTo>
                  <a:pt x="12145" y="8708"/>
                  <a:pt x="12145" y="8711"/>
                  <a:pt x="12147" y="8712"/>
                </a:cubicBezTo>
                <a:lnTo>
                  <a:pt x="12147" y="8712"/>
                </a:lnTo>
                <a:lnTo>
                  <a:pt x="12145" y="8705"/>
                </a:lnTo>
                <a:close/>
                <a:moveTo>
                  <a:pt x="11585" y="8812"/>
                </a:moveTo>
                <a:lnTo>
                  <a:pt x="11585" y="8812"/>
                </a:lnTo>
                <a:cubicBezTo>
                  <a:pt x="11581" y="8817"/>
                  <a:pt x="11578" y="8821"/>
                  <a:pt x="11578" y="8824"/>
                </a:cubicBezTo>
                <a:lnTo>
                  <a:pt x="11578" y="8824"/>
                </a:lnTo>
                <a:cubicBezTo>
                  <a:pt x="11582" y="8823"/>
                  <a:pt x="11585" y="8819"/>
                  <a:pt x="11585" y="8812"/>
                </a:cubicBezTo>
                <a:close/>
                <a:moveTo>
                  <a:pt x="12001" y="8887"/>
                </a:moveTo>
                <a:lnTo>
                  <a:pt x="12001" y="8887"/>
                </a:lnTo>
                <a:cubicBezTo>
                  <a:pt x="12000" y="8887"/>
                  <a:pt x="11999" y="8891"/>
                  <a:pt x="12000" y="8896"/>
                </a:cubicBezTo>
                <a:lnTo>
                  <a:pt x="12000" y="8896"/>
                </a:lnTo>
                <a:cubicBezTo>
                  <a:pt x="12001" y="8896"/>
                  <a:pt x="12001" y="8896"/>
                  <a:pt x="12002" y="8895"/>
                </a:cubicBezTo>
                <a:cubicBezTo>
                  <a:pt x="12002" y="8889"/>
                  <a:pt x="12001" y="8887"/>
                  <a:pt x="12001" y="8887"/>
                </a:cubicBezTo>
                <a:close/>
                <a:moveTo>
                  <a:pt x="11049" y="4728"/>
                </a:moveTo>
                <a:lnTo>
                  <a:pt x="11109" y="4740"/>
                </a:lnTo>
                <a:cubicBezTo>
                  <a:pt x="11121" y="4752"/>
                  <a:pt x="11119" y="4756"/>
                  <a:pt x="11112" y="4756"/>
                </a:cubicBezTo>
                <a:cubicBezTo>
                  <a:pt x="11100" y="4756"/>
                  <a:pt x="11071" y="4745"/>
                  <a:pt x="11060" y="4745"/>
                </a:cubicBezTo>
                <a:cubicBezTo>
                  <a:pt x="11051" y="4745"/>
                  <a:pt x="11053" y="4752"/>
                  <a:pt x="11085" y="4776"/>
                </a:cubicBezTo>
                <a:lnTo>
                  <a:pt x="11157" y="4764"/>
                </a:lnTo>
                <a:cubicBezTo>
                  <a:pt x="11166" y="4783"/>
                  <a:pt x="11396" y="4905"/>
                  <a:pt x="11341" y="4905"/>
                </a:cubicBezTo>
                <a:cubicBezTo>
                  <a:pt x="11329" y="4905"/>
                  <a:pt x="11301" y="4899"/>
                  <a:pt x="11252" y="4883"/>
                </a:cubicBezTo>
                <a:lnTo>
                  <a:pt x="11252" y="4883"/>
                </a:lnTo>
                <a:cubicBezTo>
                  <a:pt x="11252" y="4883"/>
                  <a:pt x="11383" y="4955"/>
                  <a:pt x="11514" y="5038"/>
                </a:cubicBezTo>
                <a:cubicBezTo>
                  <a:pt x="11645" y="5121"/>
                  <a:pt x="11764" y="5216"/>
                  <a:pt x="11764" y="5216"/>
                </a:cubicBezTo>
                <a:cubicBezTo>
                  <a:pt x="11859" y="5300"/>
                  <a:pt x="11847" y="5216"/>
                  <a:pt x="11954" y="5324"/>
                </a:cubicBezTo>
                <a:cubicBezTo>
                  <a:pt x="11957" y="5332"/>
                  <a:pt x="11956" y="5335"/>
                  <a:pt x="11952" y="5335"/>
                </a:cubicBezTo>
                <a:cubicBezTo>
                  <a:pt x="11943" y="5335"/>
                  <a:pt x="11919" y="5318"/>
                  <a:pt x="11905" y="5318"/>
                </a:cubicBezTo>
                <a:cubicBezTo>
                  <a:pt x="11900" y="5318"/>
                  <a:pt x="11897" y="5319"/>
                  <a:pt x="11895" y="5324"/>
                </a:cubicBezTo>
                <a:cubicBezTo>
                  <a:pt x="12038" y="5490"/>
                  <a:pt x="12145" y="5562"/>
                  <a:pt x="12252" y="5633"/>
                </a:cubicBezTo>
                <a:cubicBezTo>
                  <a:pt x="12347" y="5705"/>
                  <a:pt x="12454" y="5776"/>
                  <a:pt x="12538" y="5967"/>
                </a:cubicBezTo>
                <a:lnTo>
                  <a:pt x="12514" y="5943"/>
                </a:lnTo>
                <a:lnTo>
                  <a:pt x="12514" y="5943"/>
                </a:lnTo>
                <a:cubicBezTo>
                  <a:pt x="12559" y="5988"/>
                  <a:pt x="12616" y="6098"/>
                  <a:pt x="12631" y="6098"/>
                </a:cubicBezTo>
                <a:cubicBezTo>
                  <a:pt x="12632" y="6098"/>
                  <a:pt x="12632" y="6098"/>
                  <a:pt x="12633" y="6097"/>
                </a:cubicBezTo>
                <a:cubicBezTo>
                  <a:pt x="12669" y="6026"/>
                  <a:pt x="12562" y="6050"/>
                  <a:pt x="12538" y="5931"/>
                </a:cubicBezTo>
                <a:cubicBezTo>
                  <a:pt x="12542" y="5929"/>
                  <a:pt x="12547" y="5928"/>
                  <a:pt x="12551" y="5928"/>
                </a:cubicBezTo>
                <a:cubicBezTo>
                  <a:pt x="12600" y="5928"/>
                  <a:pt x="12640" y="6029"/>
                  <a:pt x="12672" y="6029"/>
                </a:cubicBezTo>
                <a:cubicBezTo>
                  <a:pt x="12675" y="6029"/>
                  <a:pt x="12678" y="6028"/>
                  <a:pt x="12681" y="6026"/>
                </a:cubicBezTo>
                <a:cubicBezTo>
                  <a:pt x="12693" y="6121"/>
                  <a:pt x="12752" y="6157"/>
                  <a:pt x="12788" y="6240"/>
                </a:cubicBezTo>
                <a:cubicBezTo>
                  <a:pt x="12800" y="6383"/>
                  <a:pt x="12871" y="6574"/>
                  <a:pt x="12847" y="6693"/>
                </a:cubicBezTo>
                <a:cubicBezTo>
                  <a:pt x="12871" y="6752"/>
                  <a:pt x="12931" y="6824"/>
                  <a:pt x="12943" y="6979"/>
                </a:cubicBezTo>
                <a:cubicBezTo>
                  <a:pt x="12924" y="7025"/>
                  <a:pt x="12913" y="7032"/>
                  <a:pt x="12905" y="7032"/>
                </a:cubicBezTo>
                <a:cubicBezTo>
                  <a:pt x="12902" y="7032"/>
                  <a:pt x="12900" y="7030"/>
                  <a:pt x="12897" y="7030"/>
                </a:cubicBezTo>
                <a:cubicBezTo>
                  <a:pt x="12891" y="7030"/>
                  <a:pt x="12888" y="7040"/>
                  <a:pt x="12883" y="7110"/>
                </a:cubicBezTo>
                <a:lnTo>
                  <a:pt x="12907" y="7133"/>
                </a:lnTo>
                <a:cubicBezTo>
                  <a:pt x="12898" y="7218"/>
                  <a:pt x="12890" y="7231"/>
                  <a:pt x="12881" y="7231"/>
                </a:cubicBezTo>
                <a:cubicBezTo>
                  <a:pt x="12878" y="7231"/>
                  <a:pt x="12875" y="7229"/>
                  <a:pt x="12871" y="7229"/>
                </a:cubicBezTo>
                <a:cubicBezTo>
                  <a:pt x="12847" y="7360"/>
                  <a:pt x="12907" y="7336"/>
                  <a:pt x="12847" y="7502"/>
                </a:cubicBezTo>
                <a:lnTo>
                  <a:pt x="12835" y="7407"/>
                </a:lnTo>
                <a:cubicBezTo>
                  <a:pt x="12824" y="7526"/>
                  <a:pt x="12824" y="7574"/>
                  <a:pt x="12764" y="7729"/>
                </a:cubicBezTo>
                <a:cubicBezTo>
                  <a:pt x="12752" y="7717"/>
                  <a:pt x="12764" y="7657"/>
                  <a:pt x="12788" y="7610"/>
                </a:cubicBezTo>
                <a:lnTo>
                  <a:pt x="12788" y="7610"/>
                </a:lnTo>
                <a:cubicBezTo>
                  <a:pt x="12716" y="7681"/>
                  <a:pt x="12764" y="7764"/>
                  <a:pt x="12740" y="7812"/>
                </a:cubicBezTo>
                <a:cubicBezTo>
                  <a:pt x="12758" y="7803"/>
                  <a:pt x="12783" y="7740"/>
                  <a:pt x="12799" y="7740"/>
                </a:cubicBezTo>
                <a:cubicBezTo>
                  <a:pt x="12804" y="7740"/>
                  <a:pt x="12809" y="7747"/>
                  <a:pt x="12812" y="7764"/>
                </a:cubicBezTo>
                <a:cubicBezTo>
                  <a:pt x="12788" y="7836"/>
                  <a:pt x="12788" y="7943"/>
                  <a:pt x="12728" y="7991"/>
                </a:cubicBezTo>
                <a:lnTo>
                  <a:pt x="12740" y="7895"/>
                </a:lnTo>
                <a:lnTo>
                  <a:pt x="12740" y="7895"/>
                </a:lnTo>
                <a:cubicBezTo>
                  <a:pt x="12693" y="8060"/>
                  <a:pt x="12750" y="8004"/>
                  <a:pt x="12638" y="8162"/>
                </a:cubicBezTo>
                <a:lnTo>
                  <a:pt x="12638" y="8162"/>
                </a:lnTo>
                <a:cubicBezTo>
                  <a:pt x="12639" y="8157"/>
                  <a:pt x="12633" y="8157"/>
                  <a:pt x="12633" y="8157"/>
                </a:cubicBezTo>
                <a:cubicBezTo>
                  <a:pt x="12610" y="8285"/>
                  <a:pt x="12496" y="8413"/>
                  <a:pt x="12369" y="8541"/>
                </a:cubicBezTo>
                <a:lnTo>
                  <a:pt x="12369" y="8541"/>
                </a:lnTo>
                <a:cubicBezTo>
                  <a:pt x="12373" y="8532"/>
                  <a:pt x="12378" y="8523"/>
                  <a:pt x="12383" y="8514"/>
                </a:cubicBezTo>
                <a:lnTo>
                  <a:pt x="12383" y="8514"/>
                </a:lnTo>
                <a:lnTo>
                  <a:pt x="12359" y="8550"/>
                </a:lnTo>
                <a:cubicBezTo>
                  <a:pt x="12362" y="8547"/>
                  <a:pt x="12365" y="8544"/>
                  <a:pt x="12369" y="8541"/>
                </a:cubicBezTo>
                <a:lnTo>
                  <a:pt x="12369" y="8541"/>
                </a:lnTo>
                <a:cubicBezTo>
                  <a:pt x="12344" y="8589"/>
                  <a:pt x="12333" y="8632"/>
                  <a:pt x="12314" y="8644"/>
                </a:cubicBezTo>
                <a:lnTo>
                  <a:pt x="12314" y="8644"/>
                </a:lnTo>
                <a:cubicBezTo>
                  <a:pt x="12354" y="8621"/>
                  <a:pt x="12371" y="8613"/>
                  <a:pt x="12381" y="8613"/>
                </a:cubicBezTo>
                <a:cubicBezTo>
                  <a:pt x="12392" y="8613"/>
                  <a:pt x="12395" y="8622"/>
                  <a:pt x="12407" y="8634"/>
                </a:cubicBezTo>
                <a:cubicBezTo>
                  <a:pt x="12276" y="8681"/>
                  <a:pt x="12300" y="8836"/>
                  <a:pt x="12097" y="8919"/>
                </a:cubicBezTo>
                <a:cubicBezTo>
                  <a:pt x="12085" y="8895"/>
                  <a:pt x="12121" y="8860"/>
                  <a:pt x="12181" y="8836"/>
                </a:cubicBezTo>
                <a:cubicBezTo>
                  <a:pt x="12204" y="8753"/>
                  <a:pt x="12192" y="8717"/>
                  <a:pt x="12264" y="8610"/>
                </a:cubicBezTo>
                <a:lnTo>
                  <a:pt x="12264" y="8610"/>
                </a:lnTo>
                <a:cubicBezTo>
                  <a:pt x="12225" y="8658"/>
                  <a:pt x="12171" y="8715"/>
                  <a:pt x="12152" y="8715"/>
                </a:cubicBezTo>
                <a:cubicBezTo>
                  <a:pt x="12150" y="8715"/>
                  <a:pt x="12148" y="8714"/>
                  <a:pt x="12147" y="8712"/>
                </a:cubicBezTo>
                <a:lnTo>
                  <a:pt x="12147" y="8712"/>
                </a:lnTo>
                <a:lnTo>
                  <a:pt x="12157" y="8753"/>
                </a:lnTo>
                <a:cubicBezTo>
                  <a:pt x="12121" y="8776"/>
                  <a:pt x="12097" y="8800"/>
                  <a:pt x="12062" y="8812"/>
                </a:cubicBezTo>
                <a:cubicBezTo>
                  <a:pt x="12062" y="8860"/>
                  <a:pt x="12169" y="8824"/>
                  <a:pt x="12085" y="8884"/>
                </a:cubicBezTo>
                <a:cubicBezTo>
                  <a:pt x="12054" y="8904"/>
                  <a:pt x="12034" y="8911"/>
                  <a:pt x="12022" y="8911"/>
                </a:cubicBezTo>
                <a:cubicBezTo>
                  <a:pt x="12008" y="8911"/>
                  <a:pt x="12002" y="8903"/>
                  <a:pt x="12000" y="8896"/>
                </a:cubicBezTo>
                <a:lnTo>
                  <a:pt x="12000" y="8896"/>
                </a:lnTo>
                <a:cubicBezTo>
                  <a:pt x="11930" y="8931"/>
                  <a:pt x="11907" y="8943"/>
                  <a:pt x="11895" y="8955"/>
                </a:cubicBezTo>
                <a:cubicBezTo>
                  <a:pt x="11883" y="8967"/>
                  <a:pt x="11871" y="8979"/>
                  <a:pt x="11788" y="8979"/>
                </a:cubicBezTo>
                <a:cubicBezTo>
                  <a:pt x="11799" y="8973"/>
                  <a:pt x="11811" y="8967"/>
                  <a:pt x="11821" y="8964"/>
                </a:cubicBezTo>
                <a:lnTo>
                  <a:pt x="11821" y="8964"/>
                </a:lnTo>
                <a:cubicBezTo>
                  <a:pt x="11830" y="8965"/>
                  <a:pt x="11839" y="8966"/>
                  <a:pt x="11847" y="8967"/>
                </a:cubicBezTo>
                <a:cubicBezTo>
                  <a:pt x="11844" y="8963"/>
                  <a:pt x="11839" y="8962"/>
                  <a:pt x="11834" y="8962"/>
                </a:cubicBezTo>
                <a:cubicBezTo>
                  <a:pt x="11830" y="8962"/>
                  <a:pt x="11826" y="8963"/>
                  <a:pt x="11821" y="8964"/>
                </a:cubicBezTo>
                <a:lnTo>
                  <a:pt x="11821" y="8964"/>
                </a:lnTo>
                <a:cubicBezTo>
                  <a:pt x="11715" y="8954"/>
                  <a:pt x="11573" y="8948"/>
                  <a:pt x="11573" y="8872"/>
                </a:cubicBezTo>
                <a:cubicBezTo>
                  <a:pt x="11581" y="8872"/>
                  <a:pt x="11589" y="8866"/>
                  <a:pt x="11604" y="8866"/>
                </a:cubicBezTo>
                <a:cubicBezTo>
                  <a:pt x="11612" y="8866"/>
                  <a:pt x="11621" y="8868"/>
                  <a:pt x="11633" y="8872"/>
                </a:cubicBezTo>
                <a:lnTo>
                  <a:pt x="11621" y="8884"/>
                </a:lnTo>
                <a:cubicBezTo>
                  <a:pt x="11681" y="8860"/>
                  <a:pt x="11657" y="8860"/>
                  <a:pt x="11633" y="8860"/>
                </a:cubicBezTo>
                <a:cubicBezTo>
                  <a:pt x="11604" y="8850"/>
                  <a:pt x="11575" y="8840"/>
                  <a:pt x="11578" y="8824"/>
                </a:cubicBezTo>
                <a:lnTo>
                  <a:pt x="11578" y="8824"/>
                </a:lnTo>
                <a:cubicBezTo>
                  <a:pt x="11575" y="8825"/>
                  <a:pt x="11572" y="8826"/>
                  <a:pt x="11569" y="8826"/>
                </a:cubicBezTo>
                <a:cubicBezTo>
                  <a:pt x="11555" y="8826"/>
                  <a:pt x="11534" y="8819"/>
                  <a:pt x="11514" y="8812"/>
                </a:cubicBezTo>
                <a:cubicBezTo>
                  <a:pt x="11466" y="8788"/>
                  <a:pt x="11430" y="8764"/>
                  <a:pt x="11395" y="8741"/>
                </a:cubicBezTo>
                <a:lnTo>
                  <a:pt x="11395" y="8776"/>
                </a:lnTo>
                <a:cubicBezTo>
                  <a:pt x="11133" y="8717"/>
                  <a:pt x="11454" y="8741"/>
                  <a:pt x="11264" y="8586"/>
                </a:cubicBezTo>
                <a:cubicBezTo>
                  <a:pt x="11230" y="8559"/>
                  <a:pt x="11216" y="8549"/>
                  <a:pt x="11211" y="8549"/>
                </a:cubicBezTo>
                <a:cubicBezTo>
                  <a:pt x="11199" y="8549"/>
                  <a:pt x="11240" y="8599"/>
                  <a:pt x="11228" y="8599"/>
                </a:cubicBezTo>
                <a:cubicBezTo>
                  <a:pt x="11225" y="8599"/>
                  <a:pt x="11218" y="8595"/>
                  <a:pt x="11204" y="8586"/>
                </a:cubicBezTo>
                <a:cubicBezTo>
                  <a:pt x="11169" y="8538"/>
                  <a:pt x="11157" y="8503"/>
                  <a:pt x="11133" y="8467"/>
                </a:cubicBezTo>
                <a:cubicBezTo>
                  <a:pt x="11109" y="8419"/>
                  <a:pt x="11085" y="8383"/>
                  <a:pt x="11038" y="8312"/>
                </a:cubicBezTo>
                <a:cubicBezTo>
                  <a:pt x="11014" y="8264"/>
                  <a:pt x="10990" y="8169"/>
                  <a:pt x="11026" y="8145"/>
                </a:cubicBezTo>
                <a:cubicBezTo>
                  <a:pt x="10954" y="8062"/>
                  <a:pt x="10919" y="7860"/>
                  <a:pt x="10859" y="7824"/>
                </a:cubicBezTo>
                <a:lnTo>
                  <a:pt x="10859" y="7824"/>
                </a:lnTo>
                <a:cubicBezTo>
                  <a:pt x="10895" y="7991"/>
                  <a:pt x="10954" y="7967"/>
                  <a:pt x="11002" y="8169"/>
                </a:cubicBezTo>
                <a:lnTo>
                  <a:pt x="10942" y="8133"/>
                </a:lnTo>
                <a:cubicBezTo>
                  <a:pt x="10895" y="8074"/>
                  <a:pt x="10871" y="8002"/>
                  <a:pt x="10835" y="7931"/>
                </a:cubicBezTo>
                <a:cubicBezTo>
                  <a:pt x="10811" y="7860"/>
                  <a:pt x="10788" y="7788"/>
                  <a:pt x="10776" y="7741"/>
                </a:cubicBezTo>
                <a:cubicBezTo>
                  <a:pt x="10776" y="7758"/>
                  <a:pt x="10769" y="7769"/>
                  <a:pt x="10761" y="7769"/>
                </a:cubicBezTo>
                <a:cubicBezTo>
                  <a:pt x="10758" y="7769"/>
                  <a:pt x="10755" y="7768"/>
                  <a:pt x="10752" y="7764"/>
                </a:cubicBezTo>
                <a:cubicBezTo>
                  <a:pt x="10716" y="7669"/>
                  <a:pt x="10692" y="7610"/>
                  <a:pt x="10668" y="7538"/>
                </a:cubicBezTo>
                <a:cubicBezTo>
                  <a:pt x="10645" y="7479"/>
                  <a:pt x="10621" y="7407"/>
                  <a:pt x="10621" y="7300"/>
                </a:cubicBezTo>
                <a:cubicBezTo>
                  <a:pt x="10624" y="7298"/>
                  <a:pt x="10627" y="7297"/>
                  <a:pt x="10630" y="7297"/>
                </a:cubicBezTo>
                <a:cubicBezTo>
                  <a:pt x="10657" y="7297"/>
                  <a:pt x="10659" y="7403"/>
                  <a:pt x="10680" y="7479"/>
                </a:cubicBezTo>
                <a:cubicBezTo>
                  <a:pt x="10680" y="7348"/>
                  <a:pt x="10668" y="7336"/>
                  <a:pt x="10657" y="7133"/>
                </a:cubicBezTo>
                <a:cubicBezTo>
                  <a:pt x="10658" y="7133"/>
                  <a:pt x="10659" y="7133"/>
                  <a:pt x="10660" y="7133"/>
                </a:cubicBezTo>
                <a:cubicBezTo>
                  <a:pt x="10691" y="7133"/>
                  <a:pt x="10670" y="7277"/>
                  <a:pt x="10704" y="7288"/>
                </a:cubicBezTo>
                <a:lnTo>
                  <a:pt x="10668" y="7062"/>
                </a:lnTo>
                <a:lnTo>
                  <a:pt x="10680" y="7062"/>
                </a:lnTo>
                <a:cubicBezTo>
                  <a:pt x="10609" y="7038"/>
                  <a:pt x="10680" y="6883"/>
                  <a:pt x="10668" y="6740"/>
                </a:cubicBezTo>
                <a:cubicBezTo>
                  <a:pt x="10668" y="6574"/>
                  <a:pt x="10668" y="6467"/>
                  <a:pt x="10645" y="6383"/>
                </a:cubicBezTo>
                <a:cubicBezTo>
                  <a:pt x="10633" y="6300"/>
                  <a:pt x="10609" y="6240"/>
                  <a:pt x="10597" y="6133"/>
                </a:cubicBezTo>
                <a:cubicBezTo>
                  <a:pt x="10621" y="6101"/>
                  <a:pt x="10634" y="6086"/>
                  <a:pt x="10644" y="6086"/>
                </a:cubicBezTo>
                <a:cubicBezTo>
                  <a:pt x="10649" y="6086"/>
                  <a:pt x="10653" y="6090"/>
                  <a:pt x="10657" y="6097"/>
                </a:cubicBezTo>
                <a:cubicBezTo>
                  <a:pt x="10609" y="6181"/>
                  <a:pt x="10633" y="6169"/>
                  <a:pt x="10645" y="6205"/>
                </a:cubicBezTo>
                <a:cubicBezTo>
                  <a:pt x="10654" y="6109"/>
                  <a:pt x="10710" y="6006"/>
                  <a:pt x="10738" y="6006"/>
                </a:cubicBezTo>
                <a:cubicBezTo>
                  <a:pt x="10744" y="6006"/>
                  <a:pt x="10749" y="6012"/>
                  <a:pt x="10752" y="6026"/>
                </a:cubicBezTo>
                <a:cubicBezTo>
                  <a:pt x="10759" y="5969"/>
                  <a:pt x="10759" y="5952"/>
                  <a:pt x="10755" y="5952"/>
                </a:cubicBezTo>
                <a:cubicBezTo>
                  <a:pt x="10748" y="5952"/>
                  <a:pt x="10732" y="6000"/>
                  <a:pt x="10723" y="6000"/>
                </a:cubicBezTo>
                <a:cubicBezTo>
                  <a:pt x="10719" y="6000"/>
                  <a:pt x="10716" y="5991"/>
                  <a:pt x="10716" y="5967"/>
                </a:cubicBezTo>
                <a:cubicBezTo>
                  <a:pt x="10716" y="5967"/>
                  <a:pt x="10728" y="5907"/>
                  <a:pt x="10740" y="5847"/>
                </a:cubicBezTo>
                <a:cubicBezTo>
                  <a:pt x="10752" y="5776"/>
                  <a:pt x="10776" y="5717"/>
                  <a:pt x="10776" y="5716"/>
                </a:cubicBezTo>
                <a:lnTo>
                  <a:pt x="10776" y="5716"/>
                </a:lnTo>
                <a:cubicBezTo>
                  <a:pt x="10755" y="5730"/>
                  <a:pt x="10738" y="5765"/>
                  <a:pt x="10728" y="5765"/>
                </a:cubicBezTo>
                <a:cubicBezTo>
                  <a:pt x="10720" y="5765"/>
                  <a:pt x="10716" y="5747"/>
                  <a:pt x="10716" y="5693"/>
                </a:cubicBezTo>
                <a:cubicBezTo>
                  <a:pt x="10740" y="5586"/>
                  <a:pt x="10752" y="5526"/>
                  <a:pt x="10799" y="5383"/>
                </a:cubicBezTo>
                <a:cubicBezTo>
                  <a:pt x="10799" y="5391"/>
                  <a:pt x="10805" y="5391"/>
                  <a:pt x="10811" y="5391"/>
                </a:cubicBezTo>
                <a:lnTo>
                  <a:pt x="10811" y="5391"/>
                </a:lnTo>
                <a:cubicBezTo>
                  <a:pt x="10823" y="5391"/>
                  <a:pt x="10839" y="5391"/>
                  <a:pt x="10823" y="5455"/>
                </a:cubicBezTo>
                <a:cubicBezTo>
                  <a:pt x="10847" y="5395"/>
                  <a:pt x="10883" y="5288"/>
                  <a:pt x="10871" y="5240"/>
                </a:cubicBezTo>
                <a:lnTo>
                  <a:pt x="10871" y="5240"/>
                </a:lnTo>
                <a:cubicBezTo>
                  <a:pt x="10860" y="5262"/>
                  <a:pt x="10853" y="5271"/>
                  <a:pt x="10850" y="5271"/>
                </a:cubicBezTo>
                <a:cubicBezTo>
                  <a:pt x="10834" y="5271"/>
                  <a:pt x="10888" y="5067"/>
                  <a:pt x="10865" y="5067"/>
                </a:cubicBezTo>
                <a:cubicBezTo>
                  <a:pt x="10861" y="5067"/>
                  <a:pt x="10856" y="5073"/>
                  <a:pt x="10847" y="5085"/>
                </a:cubicBezTo>
                <a:lnTo>
                  <a:pt x="10930" y="4954"/>
                </a:lnTo>
                <a:lnTo>
                  <a:pt x="10930" y="4954"/>
                </a:lnTo>
                <a:cubicBezTo>
                  <a:pt x="10919" y="4978"/>
                  <a:pt x="10930" y="4990"/>
                  <a:pt x="10907" y="5038"/>
                </a:cubicBezTo>
                <a:cubicBezTo>
                  <a:pt x="10966" y="5014"/>
                  <a:pt x="10954" y="4919"/>
                  <a:pt x="10966" y="4871"/>
                </a:cubicBezTo>
                <a:cubicBezTo>
                  <a:pt x="10990" y="4835"/>
                  <a:pt x="11026" y="4764"/>
                  <a:pt x="11049" y="4728"/>
                </a:cubicBezTo>
                <a:close/>
                <a:moveTo>
                  <a:pt x="764" y="9388"/>
                </a:moveTo>
                <a:lnTo>
                  <a:pt x="764" y="9388"/>
                </a:lnTo>
                <a:cubicBezTo>
                  <a:pt x="764" y="9391"/>
                  <a:pt x="763" y="9393"/>
                  <a:pt x="762" y="9396"/>
                </a:cubicBezTo>
                <a:cubicBezTo>
                  <a:pt x="763" y="9393"/>
                  <a:pt x="764" y="9391"/>
                  <a:pt x="764" y="9388"/>
                </a:cubicBezTo>
                <a:close/>
                <a:moveTo>
                  <a:pt x="6454" y="6252"/>
                </a:moveTo>
                <a:cubicBezTo>
                  <a:pt x="6573" y="6348"/>
                  <a:pt x="6704" y="6443"/>
                  <a:pt x="6799" y="6574"/>
                </a:cubicBezTo>
                <a:cubicBezTo>
                  <a:pt x="7113" y="6899"/>
                  <a:pt x="7257" y="7395"/>
                  <a:pt x="7352" y="7895"/>
                </a:cubicBezTo>
                <a:lnTo>
                  <a:pt x="7352" y="7895"/>
                </a:lnTo>
                <a:cubicBezTo>
                  <a:pt x="7346" y="7853"/>
                  <a:pt x="7353" y="7834"/>
                  <a:pt x="7363" y="7834"/>
                </a:cubicBezTo>
                <a:cubicBezTo>
                  <a:pt x="7380" y="7834"/>
                  <a:pt x="7406" y="7881"/>
                  <a:pt x="7406" y="7955"/>
                </a:cubicBezTo>
                <a:cubicBezTo>
                  <a:pt x="7335" y="8288"/>
                  <a:pt x="7490" y="8526"/>
                  <a:pt x="7394" y="8860"/>
                </a:cubicBezTo>
                <a:cubicBezTo>
                  <a:pt x="7406" y="9479"/>
                  <a:pt x="7204" y="10015"/>
                  <a:pt x="7061" y="10479"/>
                </a:cubicBezTo>
                <a:lnTo>
                  <a:pt x="7025" y="10467"/>
                </a:lnTo>
                <a:cubicBezTo>
                  <a:pt x="6978" y="10515"/>
                  <a:pt x="6989" y="10562"/>
                  <a:pt x="6954" y="10610"/>
                </a:cubicBezTo>
                <a:lnTo>
                  <a:pt x="6942" y="10598"/>
                </a:lnTo>
                <a:cubicBezTo>
                  <a:pt x="6853" y="10721"/>
                  <a:pt x="6774" y="10802"/>
                  <a:pt x="6735" y="10802"/>
                </a:cubicBezTo>
                <a:cubicBezTo>
                  <a:pt x="6732" y="10802"/>
                  <a:pt x="6730" y="10801"/>
                  <a:pt x="6728" y="10800"/>
                </a:cubicBezTo>
                <a:lnTo>
                  <a:pt x="6728" y="10800"/>
                </a:lnTo>
                <a:lnTo>
                  <a:pt x="6739" y="10836"/>
                </a:lnTo>
                <a:cubicBezTo>
                  <a:pt x="6729" y="10841"/>
                  <a:pt x="6722" y="10843"/>
                  <a:pt x="6717" y="10843"/>
                </a:cubicBezTo>
                <a:cubicBezTo>
                  <a:pt x="6704" y="10843"/>
                  <a:pt x="6704" y="10829"/>
                  <a:pt x="6690" y="10829"/>
                </a:cubicBezTo>
                <a:cubicBezTo>
                  <a:pt x="6685" y="10829"/>
                  <a:pt x="6678" y="10831"/>
                  <a:pt x="6668" y="10836"/>
                </a:cubicBezTo>
                <a:lnTo>
                  <a:pt x="6680" y="10824"/>
                </a:lnTo>
                <a:lnTo>
                  <a:pt x="6680" y="10824"/>
                </a:lnTo>
                <a:cubicBezTo>
                  <a:pt x="6680" y="10824"/>
                  <a:pt x="6619" y="10834"/>
                  <a:pt x="6610" y="10845"/>
                </a:cubicBezTo>
                <a:lnTo>
                  <a:pt x="6610" y="10845"/>
                </a:lnTo>
                <a:cubicBezTo>
                  <a:pt x="6618" y="10822"/>
                  <a:pt x="6582" y="10788"/>
                  <a:pt x="6525" y="10777"/>
                </a:cubicBezTo>
                <a:cubicBezTo>
                  <a:pt x="6466" y="10741"/>
                  <a:pt x="6382" y="10705"/>
                  <a:pt x="6358" y="10658"/>
                </a:cubicBezTo>
                <a:cubicBezTo>
                  <a:pt x="6311" y="10622"/>
                  <a:pt x="6227" y="10562"/>
                  <a:pt x="6144" y="10479"/>
                </a:cubicBezTo>
                <a:cubicBezTo>
                  <a:pt x="6061" y="10396"/>
                  <a:pt x="5966" y="10288"/>
                  <a:pt x="5894" y="10193"/>
                </a:cubicBezTo>
                <a:cubicBezTo>
                  <a:pt x="5894" y="10134"/>
                  <a:pt x="5739" y="9919"/>
                  <a:pt x="5704" y="9753"/>
                </a:cubicBezTo>
                <a:cubicBezTo>
                  <a:pt x="5632" y="9610"/>
                  <a:pt x="5573" y="9419"/>
                  <a:pt x="5537" y="9205"/>
                </a:cubicBezTo>
                <a:cubicBezTo>
                  <a:pt x="5513" y="8991"/>
                  <a:pt x="5513" y="8753"/>
                  <a:pt x="5537" y="8526"/>
                </a:cubicBezTo>
                <a:lnTo>
                  <a:pt x="5537" y="8526"/>
                </a:lnTo>
                <a:lnTo>
                  <a:pt x="5501" y="8538"/>
                </a:lnTo>
                <a:lnTo>
                  <a:pt x="5513" y="8419"/>
                </a:lnTo>
                <a:cubicBezTo>
                  <a:pt x="5513" y="8419"/>
                  <a:pt x="5518" y="8414"/>
                  <a:pt x="5522" y="8414"/>
                </a:cubicBezTo>
                <a:cubicBezTo>
                  <a:pt x="5524" y="8414"/>
                  <a:pt x="5525" y="8415"/>
                  <a:pt x="5525" y="8419"/>
                </a:cubicBezTo>
                <a:cubicBezTo>
                  <a:pt x="5585" y="8336"/>
                  <a:pt x="5561" y="8145"/>
                  <a:pt x="5608" y="8062"/>
                </a:cubicBezTo>
                <a:lnTo>
                  <a:pt x="5608" y="8062"/>
                </a:lnTo>
                <a:cubicBezTo>
                  <a:pt x="5561" y="8110"/>
                  <a:pt x="5585" y="8133"/>
                  <a:pt x="5573" y="8205"/>
                </a:cubicBezTo>
                <a:cubicBezTo>
                  <a:pt x="5563" y="8231"/>
                  <a:pt x="5553" y="8242"/>
                  <a:pt x="5546" y="8242"/>
                </a:cubicBezTo>
                <a:cubicBezTo>
                  <a:pt x="5525" y="8242"/>
                  <a:pt x="5517" y="8161"/>
                  <a:pt x="5561" y="8074"/>
                </a:cubicBezTo>
                <a:lnTo>
                  <a:pt x="5573" y="8074"/>
                </a:lnTo>
                <a:lnTo>
                  <a:pt x="5573" y="7979"/>
                </a:lnTo>
                <a:cubicBezTo>
                  <a:pt x="5608" y="7979"/>
                  <a:pt x="5644" y="7895"/>
                  <a:pt x="5680" y="7895"/>
                </a:cubicBezTo>
                <a:cubicBezTo>
                  <a:pt x="5787" y="7514"/>
                  <a:pt x="5835" y="7229"/>
                  <a:pt x="6049" y="6859"/>
                </a:cubicBezTo>
                <a:cubicBezTo>
                  <a:pt x="6050" y="6864"/>
                  <a:pt x="6052" y="6867"/>
                  <a:pt x="6054" y="6867"/>
                </a:cubicBezTo>
                <a:cubicBezTo>
                  <a:pt x="6078" y="6867"/>
                  <a:pt x="6161" y="6671"/>
                  <a:pt x="6200" y="6671"/>
                </a:cubicBezTo>
                <a:cubicBezTo>
                  <a:pt x="6207" y="6671"/>
                  <a:pt x="6212" y="6678"/>
                  <a:pt x="6216" y="6693"/>
                </a:cubicBezTo>
                <a:cubicBezTo>
                  <a:pt x="6254" y="6612"/>
                  <a:pt x="6256" y="6591"/>
                  <a:pt x="6243" y="6591"/>
                </a:cubicBezTo>
                <a:cubicBezTo>
                  <a:pt x="6229" y="6591"/>
                  <a:pt x="6195" y="6621"/>
                  <a:pt x="6177" y="6621"/>
                </a:cubicBezTo>
                <a:cubicBezTo>
                  <a:pt x="6167" y="6621"/>
                  <a:pt x="6163" y="6612"/>
                  <a:pt x="6168" y="6586"/>
                </a:cubicBezTo>
                <a:cubicBezTo>
                  <a:pt x="6204" y="6514"/>
                  <a:pt x="6227" y="6443"/>
                  <a:pt x="6251" y="6443"/>
                </a:cubicBezTo>
                <a:cubicBezTo>
                  <a:pt x="6251" y="6456"/>
                  <a:pt x="6257" y="6460"/>
                  <a:pt x="6264" y="6460"/>
                </a:cubicBezTo>
                <a:cubicBezTo>
                  <a:pt x="6276" y="6460"/>
                  <a:pt x="6293" y="6449"/>
                  <a:pt x="6300" y="6449"/>
                </a:cubicBezTo>
                <a:cubicBezTo>
                  <a:pt x="6303" y="6449"/>
                  <a:pt x="6304" y="6451"/>
                  <a:pt x="6304" y="6454"/>
                </a:cubicBezTo>
                <a:lnTo>
                  <a:pt x="6304" y="6454"/>
                </a:lnTo>
                <a:cubicBezTo>
                  <a:pt x="6309" y="6440"/>
                  <a:pt x="6319" y="6418"/>
                  <a:pt x="6335" y="6395"/>
                </a:cubicBezTo>
                <a:cubicBezTo>
                  <a:pt x="6358" y="6359"/>
                  <a:pt x="6382" y="6324"/>
                  <a:pt x="6382" y="6324"/>
                </a:cubicBezTo>
                <a:cubicBezTo>
                  <a:pt x="6384" y="6322"/>
                  <a:pt x="6385" y="6321"/>
                  <a:pt x="6386" y="6321"/>
                </a:cubicBezTo>
                <a:cubicBezTo>
                  <a:pt x="6391" y="6321"/>
                  <a:pt x="6382" y="6351"/>
                  <a:pt x="6382" y="6371"/>
                </a:cubicBezTo>
                <a:cubicBezTo>
                  <a:pt x="6394" y="6324"/>
                  <a:pt x="6430" y="6288"/>
                  <a:pt x="6454" y="6252"/>
                </a:cubicBezTo>
                <a:close/>
                <a:moveTo>
                  <a:pt x="5879" y="11513"/>
                </a:moveTo>
                <a:lnTo>
                  <a:pt x="5879" y="11513"/>
                </a:lnTo>
                <a:cubicBezTo>
                  <a:pt x="5881" y="11514"/>
                  <a:pt x="5882" y="11515"/>
                  <a:pt x="5882" y="11515"/>
                </a:cubicBezTo>
                <a:cubicBezTo>
                  <a:pt x="5882" y="11515"/>
                  <a:pt x="5881" y="11514"/>
                  <a:pt x="5879" y="11513"/>
                </a:cubicBezTo>
                <a:close/>
                <a:moveTo>
                  <a:pt x="303" y="11939"/>
                </a:moveTo>
                <a:lnTo>
                  <a:pt x="310" y="11943"/>
                </a:lnTo>
                <a:cubicBezTo>
                  <a:pt x="307" y="11940"/>
                  <a:pt x="305" y="11939"/>
                  <a:pt x="303" y="11939"/>
                </a:cubicBezTo>
                <a:close/>
                <a:moveTo>
                  <a:pt x="21948" y="0"/>
                </a:moveTo>
                <a:cubicBezTo>
                  <a:pt x="21947" y="0"/>
                  <a:pt x="21945" y="1"/>
                  <a:pt x="21944" y="1"/>
                </a:cubicBezTo>
                <a:lnTo>
                  <a:pt x="21956" y="25"/>
                </a:lnTo>
                <a:cubicBezTo>
                  <a:pt x="21935" y="11"/>
                  <a:pt x="21919" y="7"/>
                  <a:pt x="21905" y="7"/>
                </a:cubicBezTo>
                <a:cubicBezTo>
                  <a:pt x="21877" y="7"/>
                  <a:pt x="21860" y="27"/>
                  <a:pt x="21828" y="27"/>
                </a:cubicBezTo>
                <a:cubicBezTo>
                  <a:pt x="21824" y="27"/>
                  <a:pt x="21818" y="26"/>
                  <a:pt x="21813" y="25"/>
                </a:cubicBezTo>
                <a:lnTo>
                  <a:pt x="21813" y="25"/>
                </a:lnTo>
                <a:lnTo>
                  <a:pt x="21825" y="49"/>
                </a:lnTo>
                <a:cubicBezTo>
                  <a:pt x="21837" y="73"/>
                  <a:pt x="21825" y="73"/>
                  <a:pt x="21825" y="97"/>
                </a:cubicBezTo>
                <a:cubicBezTo>
                  <a:pt x="21814" y="86"/>
                  <a:pt x="21803" y="47"/>
                  <a:pt x="21793" y="47"/>
                </a:cubicBezTo>
                <a:cubicBezTo>
                  <a:pt x="21792" y="47"/>
                  <a:pt x="21790" y="48"/>
                  <a:pt x="21789" y="49"/>
                </a:cubicBezTo>
                <a:cubicBezTo>
                  <a:pt x="21801" y="61"/>
                  <a:pt x="21813" y="73"/>
                  <a:pt x="21813" y="85"/>
                </a:cubicBezTo>
                <a:cubicBezTo>
                  <a:pt x="21792" y="64"/>
                  <a:pt x="21772" y="58"/>
                  <a:pt x="21750" y="58"/>
                </a:cubicBezTo>
                <a:cubicBezTo>
                  <a:pt x="21715" y="58"/>
                  <a:pt x="21678" y="75"/>
                  <a:pt x="21634" y="75"/>
                </a:cubicBezTo>
                <a:cubicBezTo>
                  <a:pt x="21626" y="75"/>
                  <a:pt x="21618" y="74"/>
                  <a:pt x="21610" y="73"/>
                </a:cubicBezTo>
                <a:cubicBezTo>
                  <a:pt x="21539" y="121"/>
                  <a:pt x="21444" y="109"/>
                  <a:pt x="21372" y="144"/>
                </a:cubicBezTo>
                <a:cubicBezTo>
                  <a:pt x="21383" y="144"/>
                  <a:pt x="21394" y="194"/>
                  <a:pt x="21387" y="194"/>
                </a:cubicBezTo>
                <a:cubicBezTo>
                  <a:pt x="21386" y="194"/>
                  <a:pt x="21385" y="193"/>
                  <a:pt x="21384" y="192"/>
                </a:cubicBezTo>
                <a:cubicBezTo>
                  <a:pt x="21367" y="160"/>
                  <a:pt x="21356" y="151"/>
                  <a:pt x="21349" y="151"/>
                </a:cubicBezTo>
                <a:cubicBezTo>
                  <a:pt x="21337" y="151"/>
                  <a:pt x="21333" y="177"/>
                  <a:pt x="21318" y="177"/>
                </a:cubicBezTo>
                <a:cubicBezTo>
                  <a:pt x="21311" y="177"/>
                  <a:pt x="21302" y="172"/>
                  <a:pt x="21289" y="156"/>
                </a:cubicBezTo>
                <a:cubicBezTo>
                  <a:pt x="21279" y="169"/>
                  <a:pt x="21268" y="172"/>
                  <a:pt x="21257" y="172"/>
                </a:cubicBezTo>
                <a:cubicBezTo>
                  <a:pt x="21243" y="172"/>
                  <a:pt x="21228" y="167"/>
                  <a:pt x="21214" y="167"/>
                </a:cubicBezTo>
                <a:cubicBezTo>
                  <a:pt x="21196" y="167"/>
                  <a:pt x="21180" y="176"/>
                  <a:pt x="21170" y="216"/>
                </a:cubicBezTo>
                <a:lnTo>
                  <a:pt x="21158" y="180"/>
                </a:lnTo>
                <a:cubicBezTo>
                  <a:pt x="21156" y="178"/>
                  <a:pt x="21154" y="177"/>
                  <a:pt x="21153" y="177"/>
                </a:cubicBezTo>
                <a:cubicBezTo>
                  <a:pt x="21150" y="177"/>
                  <a:pt x="21156" y="194"/>
                  <a:pt x="21146" y="204"/>
                </a:cubicBezTo>
                <a:lnTo>
                  <a:pt x="21146" y="192"/>
                </a:lnTo>
                <a:cubicBezTo>
                  <a:pt x="21142" y="190"/>
                  <a:pt x="21139" y="190"/>
                  <a:pt x="21136" y="190"/>
                </a:cubicBezTo>
                <a:cubicBezTo>
                  <a:pt x="21122" y="190"/>
                  <a:pt x="21112" y="206"/>
                  <a:pt x="21104" y="206"/>
                </a:cubicBezTo>
                <a:cubicBezTo>
                  <a:pt x="21102" y="206"/>
                  <a:pt x="21100" y="206"/>
                  <a:pt x="21098" y="204"/>
                </a:cubicBezTo>
                <a:lnTo>
                  <a:pt x="21098" y="204"/>
                </a:lnTo>
                <a:lnTo>
                  <a:pt x="21110" y="240"/>
                </a:lnTo>
                <a:cubicBezTo>
                  <a:pt x="21108" y="241"/>
                  <a:pt x="21107" y="242"/>
                  <a:pt x="21106" y="242"/>
                </a:cubicBezTo>
                <a:cubicBezTo>
                  <a:pt x="21100" y="242"/>
                  <a:pt x="21098" y="231"/>
                  <a:pt x="21094" y="231"/>
                </a:cubicBezTo>
                <a:cubicBezTo>
                  <a:pt x="21092" y="231"/>
                  <a:pt x="21090" y="233"/>
                  <a:pt x="21086" y="240"/>
                </a:cubicBezTo>
                <a:lnTo>
                  <a:pt x="21086" y="263"/>
                </a:lnTo>
                <a:cubicBezTo>
                  <a:pt x="21078" y="237"/>
                  <a:pt x="21070" y="230"/>
                  <a:pt x="21064" y="230"/>
                </a:cubicBezTo>
                <a:cubicBezTo>
                  <a:pt x="21058" y="230"/>
                  <a:pt x="21052" y="238"/>
                  <a:pt x="21047" y="238"/>
                </a:cubicBezTo>
                <a:cubicBezTo>
                  <a:pt x="21044" y="238"/>
                  <a:pt x="21042" y="236"/>
                  <a:pt x="21039" y="228"/>
                </a:cubicBezTo>
                <a:cubicBezTo>
                  <a:pt x="21027" y="240"/>
                  <a:pt x="21003" y="275"/>
                  <a:pt x="20991" y="275"/>
                </a:cubicBezTo>
                <a:cubicBezTo>
                  <a:pt x="20979" y="240"/>
                  <a:pt x="20955" y="240"/>
                  <a:pt x="20932" y="228"/>
                </a:cubicBezTo>
                <a:cubicBezTo>
                  <a:pt x="20912" y="237"/>
                  <a:pt x="20878" y="255"/>
                  <a:pt x="20846" y="255"/>
                </a:cubicBezTo>
                <a:cubicBezTo>
                  <a:pt x="20839" y="255"/>
                  <a:pt x="20831" y="254"/>
                  <a:pt x="20825" y="252"/>
                </a:cubicBezTo>
                <a:lnTo>
                  <a:pt x="20825" y="299"/>
                </a:lnTo>
                <a:cubicBezTo>
                  <a:pt x="20813" y="287"/>
                  <a:pt x="20813" y="287"/>
                  <a:pt x="20813" y="275"/>
                </a:cubicBezTo>
                <a:cubicBezTo>
                  <a:pt x="20809" y="263"/>
                  <a:pt x="20807" y="259"/>
                  <a:pt x="20805" y="259"/>
                </a:cubicBezTo>
                <a:cubicBezTo>
                  <a:pt x="20802" y="259"/>
                  <a:pt x="20800" y="270"/>
                  <a:pt x="20797" y="277"/>
                </a:cubicBezTo>
                <a:lnTo>
                  <a:pt x="20797" y="277"/>
                </a:lnTo>
                <a:cubicBezTo>
                  <a:pt x="20798" y="276"/>
                  <a:pt x="20799" y="275"/>
                  <a:pt x="20801" y="275"/>
                </a:cubicBezTo>
                <a:cubicBezTo>
                  <a:pt x="20810" y="294"/>
                  <a:pt x="20805" y="319"/>
                  <a:pt x="20797" y="319"/>
                </a:cubicBezTo>
                <a:cubicBezTo>
                  <a:pt x="20794" y="319"/>
                  <a:pt x="20792" y="317"/>
                  <a:pt x="20789" y="311"/>
                </a:cubicBezTo>
                <a:lnTo>
                  <a:pt x="20789" y="335"/>
                </a:lnTo>
                <a:cubicBezTo>
                  <a:pt x="20777" y="299"/>
                  <a:pt x="20777" y="287"/>
                  <a:pt x="20765" y="252"/>
                </a:cubicBezTo>
                <a:cubicBezTo>
                  <a:pt x="20732" y="262"/>
                  <a:pt x="20720" y="313"/>
                  <a:pt x="20691" y="313"/>
                </a:cubicBezTo>
                <a:cubicBezTo>
                  <a:pt x="20688" y="313"/>
                  <a:pt x="20685" y="312"/>
                  <a:pt x="20682" y="311"/>
                </a:cubicBezTo>
                <a:cubicBezTo>
                  <a:pt x="20682" y="298"/>
                  <a:pt x="20678" y="296"/>
                  <a:pt x="20674" y="296"/>
                </a:cubicBezTo>
                <a:cubicBezTo>
                  <a:pt x="20673" y="296"/>
                  <a:pt x="20671" y="296"/>
                  <a:pt x="20670" y="296"/>
                </a:cubicBezTo>
                <a:cubicBezTo>
                  <a:pt x="20664" y="296"/>
                  <a:pt x="20658" y="293"/>
                  <a:pt x="20658" y="263"/>
                </a:cubicBezTo>
                <a:lnTo>
                  <a:pt x="20658" y="263"/>
                </a:lnTo>
                <a:cubicBezTo>
                  <a:pt x="20634" y="287"/>
                  <a:pt x="20670" y="311"/>
                  <a:pt x="20658" y="359"/>
                </a:cubicBezTo>
                <a:cubicBezTo>
                  <a:pt x="20658" y="359"/>
                  <a:pt x="20655" y="362"/>
                  <a:pt x="20652" y="362"/>
                </a:cubicBezTo>
                <a:cubicBezTo>
                  <a:pt x="20649" y="362"/>
                  <a:pt x="20646" y="359"/>
                  <a:pt x="20646" y="347"/>
                </a:cubicBezTo>
                <a:cubicBezTo>
                  <a:pt x="20646" y="335"/>
                  <a:pt x="20634" y="311"/>
                  <a:pt x="20646" y="311"/>
                </a:cubicBezTo>
                <a:lnTo>
                  <a:pt x="20634" y="311"/>
                </a:lnTo>
                <a:cubicBezTo>
                  <a:pt x="20634" y="311"/>
                  <a:pt x="20634" y="299"/>
                  <a:pt x="20634" y="299"/>
                </a:cubicBezTo>
                <a:cubicBezTo>
                  <a:pt x="20630" y="306"/>
                  <a:pt x="20625" y="308"/>
                  <a:pt x="20620" y="308"/>
                </a:cubicBezTo>
                <a:cubicBezTo>
                  <a:pt x="20604" y="308"/>
                  <a:pt x="20585" y="284"/>
                  <a:pt x="20569" y="284"/>
                </a:cubicBezTo>
                <a:cubicBezTo>
                  <a:pt x="20562" y="284"/>
                  <a:pt x="20556" y="288"/>
                  <a:pt x="20551" y="299"/>
                </a:cubicBezTo>
                <a:cubicBezTo>
                  <a:pt x="20551" y="311"/>
                  <a:pt x="20554" y="311"/>
                  <a:pt x="20557" y="311"/>
                </a:cubicBezTo>
                <a:cubicBezTo>
                  <a:pt x="20560" y="311"/>
                  <a:pt x="20563" y="311"/>
                  <a:pt x="20563" y="323"/>
                </a:cubicBezTo>
                <a:cubicBezTo>
                  <a:pt x="20557" y="334"/>
                  <a:pt x="20553" y="338"/>
                  <a:pt x="20549" y="338"/>
                </a:cubicBezTo>
                <a:cubicBezTo>
                  <a:pt x="20540" y="338"/>
                  <a:pt x="20536" y="314"/>
                  <a:pt x="20526" y="314"/>
                </a:cubicBezTo>
                <a:cubicBezTo>
                  <a:pt x="20523" y="314"/>
                  <a:pt x="20519" y="316"/>
                  <a:pt x="20515" y="323"/>
                </a:cubicBezTo>
                <a:lnTo>
                  <a:pt x="20515" y="287"/>
                </a:lnTo>
                <a:cubicBezTo>
                  <a:pt x="20515" y="304"/>
                  <a:pt x="20515" y="321"/>
                  <a:pt x="20511" y="321"/>
                </a:cubicBezTo>
                <a:cubicBezTo>
                  <a:pt x="20509" y="321"/>
                  <a:pt x="20507" y="318"/>
                  <a:pt x="20503" y="311"/>
                </a:cubicBezTo>
                <a:cubicBezTo>
                  <a:pt x="20491" y="275"/>
                  <a:pt x="20503" y="287"/>
                  <a:pt x="20515" y="263"/>
                </a:cubicBezTo>
                <a:cubicBezTo>
                  <a:pt x="20503" y="263"/>
                  <a:pt x="20479" y="275"/>
                  <a:pt x="20491" y="311"/>
                </a:cubicBezTo>
                <a:cubicBezTo>
                  <a:pt x="20489" y="313"/>
                  <a:pt x="20488" y="313"/>
                  <a:pt x="20487" y="313"/>
                </a:cubicBezTo>
                <a:cubicBezTo>
                  <a:pt x="20479" y="313"/>
                  <a:pt x="20478" y="286"/>
                  <a:pt x="20467" y="275"/>
                </a:cubicBezTo>
                <a:lnTo>
                  <a:pt x="20467" y="275"/>
                </a:lnTo>
                <a:cubicBezTo>
                  <a:pt x="20467" y="287"/>
                  <a:pt x="20479" y="299"/>
                  <a:pt x="20479" y="323"/>
                </a:cubicBezTo>
                <a:cubicBezTo>
                  <a:pt x="20455" y="299"/>
                  <a:pt x="20444" y="299"/>
                  <a:pt x="20420" y="299"/>
                </a:cubicBezTo>
                <a:cubicBezTo>
                  <a:pt x="20420" y="287"/>
                  <a:pt x="20420" y="275"/>
                  <a:pt x="20420" y="275"/>
                </a:cubicBezTo>
                <a:cubicBezTo>
                  <a:pt x="20417" y="286"/>
                  <a:pt x="20415" y="290"/>
                  <a:pt x="20413" y="290"/>
                </a:cubicBezTo>
                <a:cubicBezTo>
                  <a:pt x="20407" y="290"/>
                  <a:pt x="20403" y="250"/>
                  <a:pt x="20389" y="250"/>
                </a:cubicBezTo>
                <a:cubicBezTo>
                  <a:pt x="20387" y="250"/>
                  <a:pt x="20386" y="251"/>
                  <a:pt x="20384" y="252"/>
                </a:cubicBezTo>
                <a:cubicBezTo>
                  <a:pt x="20342" y="262"/>
                  <a:pt x="20280" y="301"/>
                  <a:pt x="20234" y="301"/>
                </a:cubicBezTo>
                <a:cubicBezTo>
                  <a:pt x="20228" y="301"/>
                  <a:pt x="20223" y="300"/>
                  <a:pt x="20217" y="299"/>
                </a:cubicBezTo>
                <a:cubicBezTo>
                  <a:pt x="20205" y="359"/>
                  <a:pt x="20193" y="359"/>
                  <a:pt x="20170" y="371"/>
                </a:cubicBezTo>
                <a:lnTo>
                  <a:pt x="20170" y="299"/>
                </a:lnTo>
                <a:lnTo>
                  <a:pt x="20158" y="323"/>
                </a:lnTo>
                <a:cubicBezTo>
                  <a:pt x="20158" y="299"/>
                  <a:pt x="20170" y="311"/>
                  <a:pt x="20158" y="287"/>
                </a:cubicBezTo>
                <a:lnTo>
                  <a:pt x="20158" y="323"/>
                </a:lnTo>
                <a:cubicBezTo>
                  <a:pt x="20158" y="299"/>
                  <a:pt x="20122" y="311"/>
                  <a:pt x="20146" y="263"/>
                </a:cubicBezTo>
                <a:lnTo>
                  <a:pt x="20086" y="263"/>
                </a:lnTo>
                <a:cubicBezTo>
                  <a:pt x="20076" y="263"/>
                  <a:pt x="20083" y="305"/>
                  <a:pt x="20072" y="305"/>
                </a:cubicBezTo>
                <a:cubicBezTo>
                  <a:pt x="20069" y="305"/>
                  <a:pt x="20066" y="303"/>
                  <a:pt x="20063" y="299"/>
                </a:cubicBezTo>
                <a:cubicBezTo>
                  <a:pt x="20063" y="275"/>
                  <a:pt x="20074" y="287"/>
                  <a:pt x="20074" y="263"/>
                </a:cubicBezTo>
                <a:cubicBezTo>
                  <a:pt x="20070" y="258"/>
                  <a:pt x="20066" y="255"/>
                  <a:pt x="20063" y="255"/>
                </a:cubicBezTo>
                <a:cubicBezTo>
                  <a:pt x="20038" y="255"/>
                  <a:pt x="20025" y="363"/>
                  <a:pt x="20000" y="363"/>
                </a:cubicBezTo>
                <a:cubicBezTo>
                  <a:pt x="19997" y="363"/>
                  <a:pt x="19994" y="362"/>
                  <a:pt x="19991" y="359"/>
                </a:cubicBezTo>
                <a:lnTo>
                  <a:pt x="19991" y="347"/>
                </a:lnTo>
                <a:cubicBezTo>
                  <a:pt x="19991" y="371"/>
                  <a:pt x="19979" y="371"/>
                  <a:pt x="19967" y="371"/>
                </a:cubicBezTo>
                <a:cubicBezTo>
                  <a:pt x="19970" y="390"/>
                  <a:pt x="19973" y="396"/>
                  <a:pt x="19975" y="396"/>
                </a:cubicBezTo>
                <a:cubicBezTo>
                  <a:pt x="19979" y="396"/>
                  <a:pt x="19981" y="370"/>
                  <a:pt x="19985" y="370"/>
                </a:cubicBezTo>
                <a:cubicBezTo>
                  <a:pt x="19987" y="370"/>
                  <a:pt x="19989" y="373"/>
                  <a:pt x="19991" y="382"/>
                </a:cubicBezTo>
                <a:cubicBezTo>
                  <a:pt x="19991" y="430"/>
                  <a:pt x="19979" y="406"/>
                  <a:pt x="19979" y="454"/>
                </a:cubicBezTo>
                <a:cubicBezTo>
                  <a:pt x="19976" y="448"/>
                  <a:pt x="19973" y="446"/>
                  <a:pt x="19970" y="446"/>
                </a:cubicBezTo>
                <a:cubicBezTo>
                  <a:pt x="19962" y="446"/>
                  <a:pt x="19955" y="466"/>
                  <a:pt x="19955" y="466"/>
                </a:cubicBezTo>
                <a:cubicBezTo>
                  <a:pt x="19943" y="430"/>
                  <a:pt x="19920" y="454"/>
                  <a:pt x="19908" y="406"/>
                </a:cubicBezTo>
                <a:cubicBezTo>
                  <a:pt x="19908" y="430"/>
                  <a:pt x="19896" y="490"/>
                  <a:pt x="19884" y="490"/>
                </a:cubicBezTo>
                <a:cubicBezTo>
                  <a:pt x="19872" y="442"/>
                  <a:pt x="19884" y="442"/>
                  <a:pt x="19872" y="430"/>
                </a:cubicBezTo>
                <a:lnTo>
                  <a:pt x="19872" y="466"/>
                </a:lnTo>
                <a:cubicBezTo>
                  <a:pt x="19860" y="454"/>
                  <a:pt x="19860" y="442"/>
                  <a:pt x="19860" y="430"/>
                </a:cubicBezTo>
                <a:cubicBezTo>
                  <a:pt x="19851" y="430"/>
                  <a:pt x="19849" y="461"/>
                  <a:pt x="19842" y="461"/>
                </a:cubicBezTo>
                <a:cubicBezTo>
                  <a:pt x="19841" y="461"/>
                  <a:pt x="19839" y="459"/>
                  <a:pt x="19836" y="454"/>
                </a:cubicBezTo>
                <a:lnTo>
                  <a:pt x="19848" y="418"/>
                </a:lnTo>
                <a:lnTo>
                  <a:pt x="19848" y="418"/>
                </a:lnTo>
                <a:cubicBezTo>
                  <a:pt x="19842" y="424"/>
                  <a:pt x="19839" y="427"/>
                  <a:pt x="19835" y="427"/>
                </a:cubicBezTo>
                <a:cubicBezTo>
                  <a:pt x="19831" y="427"/>
                  <a:pt x="19825" y="424"/>
                  <a:pt x="19814" y="419"/>
                </a:cubicBezTo>
                <a:lnTo>
                  <a:pt x="19814" y="419"/>
                </a:lnTo>
                <a:cubicBezTo>
                  <a:pt x="19813" y="425"/>
                  <a:pt x="19812" y="430"/>
                  <a:pt x="19812" y="430"/>
                </a:cubicBezTo>
                <a:cubicBezTo>
                  <a:pt x="19812" y="442"/>
                  <a:pt x="19824" y="442"/>
                  <a:pt x="19812" y="478"/>
                </a:cubicBezTo>
                <a:cubicBezTo>
                  <a:pt x="19805" y="478"/>
                  <a:pt x="19797" y="499"/>
                  <a:pt x="19792" y="499"/>
                </a:cubicBezTo>
                <a:cubicBezTo>
                  <a:pt x="19790" y="499"/>
                  <a:pt x="19789" y="494"/>
                  <a:pt x="19789" y="479"/>
                </a:cubicBezTo>
                <a:lnTo>
                  <a:pt x="19789" y="479"/>
                </a:lnTo>
                <a:cubicBezTo>
                  <a:pt x="19787" y="481"/>
                  <a:pt x="19786" y="482"/>
                  <a:pt x="19784" y="482"/>
                </a:cubicBezTo>
                <a:cubicBezTo>
                  <a:pt x="19782" y="482"/>
                  <a:pt x="19780" y="481"/>
                  <a:pt x="19777" y="478"/>
                </a:cubicBezTo>
                <a:cubicBezTo>
                  <a:pt x="19777" y="478"/>
                  <a:pt x="19777" y="466"/>
                  <a:pt x="19777" y="466"/>
                </a:cubicBezTo>
                <a:cubicBezTo>
                  <a:pt x="19773" y="477"/>
                  <a:pt x="19769" y="481"/>
                  <a:pt x="19765" y="481"/>
                </a:cubicBezTo>
                <a:cubicBezTo>
                  <a:pt x="19756" y="481"/>
                  <a:pt x="19745" y="462"/>
                  <a:pt x="19729" y="454"/>
                </a:cubicBezTo>
                <a:cubicBezTo>
                  <a:pt x="19729" y="466"/>
                  <a:pt x="19717" y="490"/>
                  <a:pt x="19717" y="490"/>
                </a:cubicBezTo>
                <a:cubicBezTo>
                  <a:pt x="19729" y="502"/>
                  <a:pt x="19717" y="513"/>
                  <a:pt x="19717" y="549"/>
                </a:cubicBezTo>
                <a:cubicBezTo>
                  <a:pt x="19717" y="537"/>
                  <a:pt x="19716" y="532"/>
                  <a:pt x="19714" y="532"/>
                </a:cubicBezTo>
                <a:cubicBezTo>
                  <a:pt x="19709" y="532"/>
                  <a:pt x="19696" y="580"/>
                  <a:pt x="19687" y="580"/>
                </a:cubicBezTo>
                <a:cubicBezTo>
                  <a:pt x="19685" y="580"/>
                  <a:pt x="19683" y="578"/>
                  <a:pt x="19682" y="573"/>
                </a:cubicBezTo>
                <a:cubicBezTo>
                  <a:pt x="19682" y="556"/>
                  <a:pt x="19682" y="545"/>
                  <a:pt x="19686" y="545"/>
                </a:cubicBezTo>
                <a:cubicBezTo>
                  <a:pt x="19688" y="545"/>
                  <a:pt x="19690" y="546"/>
                  <a:pt x="19693" y="549"/>
                </a:cubicBezTo>
                <a:cubicBezTo>
                  <a:pt x="19704" y="506"/>
                  <a:pt x="19705" y="463"/>
                  <a:pt x="19714" y="438"/>
                </a:cubicBezTo>
                <a:lnTo>
                  <a:pt x="19714" y="438"/>
                </a:lnTo>
                <a:cubicBezTo>
                  <a:pt x="19714" y="438"/>
                  <a:pt x="19713" y="438"/>
                  <a:pt x="19713" y="438"/>
                </a:cubicBezTo>
                <a:cubicBezTo>
                  <a:pt x="19709" y="438"/>
                  <a:pt x="19705" y="432"/>
                  <a:pt x="19705" y="418"/>
                </a:cubicBezTo>
                <a:lnTo>
                  <a:pt x="19705" y="478"/>
                </a:lnTo>
                <a:cubicBezTo>
                  <a:pt x="19693" y="478"/>
                  <a:pt x="19693" y="466"/>
                  <a:pt x="19693" y="466"/>
                </a:cubicBezTo>
                <a:cubicBezTo>
                  <a:pt x="19682" y="502"/>
                  <a:pt x="19693" y="525"/>
                  <a:pt x="19682" y="549"/>
                </a:cubicBezTo>
                <a:cubicBezTo>
                  <a:pt x="19681" y="550"/>
                  <a:pt x="19680" y="551"/>
                  <a:pt x="19679" y="551"/>
                </a:cubicBezTo>
                <a:cubicBezTo>
                  <a:pt x="19673" y="551"/>
                  <a:pt x="19678" y="509"/>
                  <a:pt x="19673" y="509"/>
                </a:cubicBezTo>
                <a:lnTo>
                  <a:pt x="19673" y="509"/>
                </a:lnTo>
                <a:cubicBezTo>
                  <a:pt x="19673" y="509"/>
                  <a:pt x="19671" y="510"/>
                  <a:pt x="19670" y="513"/>
                </a:cubicBezTo>
                <a:cubicBezTo>
                  <a:pt x="19660" y="532"/>
                  <a:pt x="19658" y="557"/>
                  <a:pt x="19652" y="557"/>
                </a:cubicBezTo>
                <a:cubicBezTo>
                  <a:pt x="19651" y="557"/>
                  <a:pt x="19649" y="555"/>
                  <a:pt x="19646" y="549"/>
                </a:cubicBezTo>
                <a:cubicBezTo>
                  <a:pt x="19646" y="549"/>
                  <a:pt x="19651" y="544"/>
                  <a:pt x="19654" y="544"/>
                </a:cubicBezTo>
                <a:lnTo>
                  <a:pt x="19654" y="544"/>
                </a:lnTo>
                <a:cubicBezTo>
                  <a:pt x="19655" y="545"/>
                  <a:pt x="19657" y="547"/>
                  <a:pt x="19658" y="549"/>
                </a:cubicBezTo>
                <a:cubicBezTo>
                  <a:pt x="19658" y="545"/>
                  <a:pt x="19656" y="544"/>
                  <a:pt x="19655" y="544"/>
                </a:cubicBezTo>
                <a:cubicBezTo>
                  <a:pt x="19655" y="544"/>
                  <a:pt x="19654" y="544"/>
                  <a:pt x="19654" y="544"/>
                </a:cubicBezTo>
                <a:lnTo>
                  <a:pt x="19654" y="544"/>
                </a:lnTo>
                <a:cubicBezTo>
                  <a:pt x="19642" y="529"/>
                  <a:pt x="19622" y="544"/>
                  <a:pt x="19622" y="490"/>
                </a:cubicBezTo>
                <a:cubicBezTo>
                  <a:pt x="19632" y="480"/>
                  <a:pt x="19633" y="463"/>
                  <a:pt x="19634" y="463"/>
                </a:cubicBezTo>
                <a:cubicBezTo>
                  <a:pt x="19634" y="463"/>
                  <a:pt x="19634" y="464"/>
                  <a:pt x="19634" y="466"/>
                </a:cubicBezTo>
                <a:cubicBezTo>
                  <a:pt x="19638" y="454"/>
                  <a:pt x="19638" y="451"/>
                  <a:pt x="19637" y="451"/>
                </a:cubicBezTo>
                <a:cubicBezTo>
                  <a:pt x="19635" y="451"/>
                  <a:pt x="19634" y="453"/>
                  <a:pt x="19632" y="453"/>
                </a:cubicBezTo>
                <a:cubicBezTo>
                  <a:pt x="19631" y="453"/>
                  <a:pt x="19630" y="451"/>
                  <a:pt x="19631" y="442"/>
                </a:cubicBezTo>
                <a:lnTo>
                  <a:pt x="19631" y="442"/>
                </a:lnTo>
                <a:cubicBezTo>
                  <a:pt x="19628" y="447"/>
                  <a:pt x="19623" y="450"/>
                  <a:pt x="19619" y="450"/>
                </a:cubicBezTo>
                <a:cubicBezTo>
                  <a:pt x="19614" y="450"/>
                  <a:pt x="19610" y="447"/>
                  <a:pt x="19610" y="442"/>
                </a:cubicBezTo>
                <a:lnTo>
                  <a:pt x="19610" y="478"/>
                </a:lnTo>
                <a:cubicBezTo>
                  <a:pt x="19599" y="506"/>
                  <a:pt x="19593" y="517"/>
                  <a:pt x="19590" y="517"/>
                </a:cubicBezTo>
                <a:cubicBezTo>
                  <a:pt x="19582" y="517"/>
                  <a:pt x="19603" y="418"/>
                  <a:pt x="19588" y="418"/>
                </a:cubicBezTo>
                <a:cubicBezTo>
                  <a:pt x="19588" y="418"/>
                  <a:pt x="19587" y="418"/>
                  <a:pt x="19586" y="418"/>
                </a:cubicBezTo>
                <a:cubicBezTo>
                  <a:pt x="19574" y="442"/>
                  <a:pt x="19598" y="430"/>
                  <a:pt x="19586" y="454"/>
                </a:cubicBezTo>
                <a:cubicBezTo>
                  <a:pt x="19576" y="454"/>
                  <a:pt x="19575" y="428"/>
                  <a:pt x="19559" y="428"/>
                </a:cubicBezTo>
                <a:cubicBezTo>
                  <a:pt x="19557" y="428"/>
                  <a:pt x="19554" y="428"/>
                  <a:pt x="19551" y="430"/>
                </a:cubicBezTo>
                <a:cubicBezTo>
                  <a:pt x="19551" y="422"/>
                  <a:pt x="19551" y="407"/>
                  <a:pt x="19551" y="382"/>
                </a:cubicBezTo>
                <a:lnTo>
                  <a:pt x="19539" y="418"/>
                </a:lnTo>
                <a:cubicBezTo>
                  <a:pt x="19531" y="418"/>
                  <a:pt x="19517" y="429"/>
                  <a:pt x="19510" y="429"/>
                </a:cubicBezTo>
                <a:cubicBezTo>
                  <a:pt x="19506" y="429"/>
                  <a:pt x="19503" y="426"/>
                  <a:pt x="19503" y="418"/>
                </a:cubicBezTo>
                <a:cubicBezTo>
                  <a:pt x="19503" y="430"/>
                  <a:pt x="19503" y="442"/>
                  <a:pt x="19491" y="454"/>
                </a:cubicBezTo>
                <a:cubicBezTo>
                  <a:pt x="19481" y="464"/>
                  <a:pt x="19471" y="492"/>
                  <a:pt x="19453" y="492"/>
                </a:cubicBezTo>
                <a:cubicBezTo>
                  <a:pt x="19450" y="492"/>
                  <a:pt x="19447" y="491"/>
                  <a:pt x="19443" y="490"/>
                </a:cubicBezTo>
                <a:cubicBezTo>
                  <a:pt x="19455" y="454"/>
                  <a:pt x="19455" y="454"/>
                  <a:pt x="19467" y="454"/>
                </a:cubicBezTo>
                <a:cubicBezTo>
                  <a:pt x="19463" y="440"/>
                  <a:pt x="19460" y="437"/>
                  <a:pt x="19457" y="437"/>
                </a:cubicBezTo>
                <a:cubicBezTo>
                  <a:pt x="19455" y="437"/>
                  <a:pt x="19454" y="439"/>
                  <a:pt x="19451" y="439"/>
                </a:cubicBezTo>
                <a:cubicBezTo>
                  <a:pt x="19449" y="439"/>
                  <a:pt x="19447" y="437"/>
                  <a:pt x="19443" y="430"/>
                </a:cubicBezTo>
                <a:cubicBezTo>
                  <a:pt x="19443" y="423"/>
                  <a:pt x="19444" y="421"/>
                  <a:pt x="19446" y="421"/>
                </a:cubicBezTo>
                <a:cubicBezTo>
                  <a:pt x="19447" y="421"/>
                  <a:pt x="19450" y="423"/>
                  <a:pt x="19451" y="423"/>
                </a:cubicBezTo>
                <a:cubicBezTo>
                  <a:pt x="19453" y="423"/>
                  <a:pt x="19455" y="420"/>
                  <a:pt x="19455" y="406"/>
                </a:cubicBezTo>
                <a:lnTo>
                  <a:pt x="19455" y="406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42" y="411"/>
                  <a:pt x="19443" y="409"/>
                  <a:pt x="19443" y="406"/>
                </a:cubicBezTo>
                <a:lnTo>
                  <a:pt x="19443" y="406"/>
                </a:lnTo>
                <a:lnTo>
                  <a:pt x="19431" y="418"/>
                </a:lnTo>
                <a:lnTo>
                  <a:pt x="19442" y="413"/>
                </a:lnTo>
                <a:lnTo>
                  <a:pt x="19442" y="413"/>
                </a:lnTo>
                <a:cubicBezTo>
                  <a:pt x="19438" y="428"/>
                  <a:pt x="19435" y="433"/>
                  <a:pt x="19431" y="433"/>
                </a:cubicBezTo>
                <a:cubicBezTo>
                  <a:pt x="19424" y="433"/>
                  <a:pt x="19418" y="417"/>
                  <a:pt x="19411" y="417"/>
                </a:cubicBezTo>
                <a:cubicBezTo>
                  <a:pt x="19410" y="417"/>
                  <a:pt x="19409" y="417"/>
                  <a:pt x="19408" y="418"/>
                </a:cubicBezTo>
                <a:cubicBezTo>
                  <a:pt x="19406" y="417"/>
                  <a:pt x="19405" y="417"/>
                  <a:pt x="19403" y="417"/>
                </a:cubicBezTo>
                <a:cubicBezTo>
                  <a:pt x="19381" y="417"/>
                  <a:pt x="19358" y="492"/>
                  <a:pt x="19336" y="525"/>
                </a:cubicBezTo>
                <a:cubicBezTo>
                  <a:pt x="19336" y="513"/>
                  <a:pt x="19336" y="502"/>
                  <a:pt x="19348" y="478"/>
                </a:cubicBezTo>
                <a:cubicBezTo>
                  <a:pt x="19348" y="492"/>
                  <a:pt x="19348" y="497"/>
                  <a:pt x="19349" y="497"/>
                </a:cubicBezTo>
                <a:cubicBezTo>
                  <a:pt x="19350" y="497"/>
                  <a:pt x="19353" y="485"/>
                  <a:pt x="19360" y="478"/>
                </a:cubicBezTo>
                <a:cubicBezTo>
                  <a:pt x="19348" y="478"/>
                  <a:pt x="19336" y="418"/>
                  <a:pt x="19348" y="394"/>
                </a:cubicBezTo>
                <a:lnTo>
                  <a:pt x="19348" y="394"/>
                </a:lnTo>
                <a:cubicBezTo>
                  <a:pt x="19336" y="406"/>
                  <a:pt x="19348" y="430"/>
                  <a:pt x="19336" y="442"/>
                </a:cubicBezTo>
                <a:lnTo>
                  <a:pt x="19324" y="430"/>
                </a:lnTo>
                <a:cubicBezTo>
                  <a:pt x="19312" y="466"/>
                  <a:pt x="19324" y="466"/>
                  <a:pt x="19312" y="490"/>
                </a:cubicBezTo>
                <a:cubicBezTo>
                  <a:pt x="19308" y="494"/>
                  <a:pt x="19304" y="495"/>
                  <a:pt x="19301" y="495"/>
                </a:cubicBezTo>
                <a:cubicBezTo>
                  <a:pt x="19293" y="495"/>
                  <a:pt x="19285" y="490"/>
                  <a:pt x="19277" y="490"/>
                </a:cubicBezTo>
                <a:cubicBezTo>
                  <a:pt x="19289" y="478"/>
                  <a:pt x="19289" y="442"/>
                  <a:pt x="19289" y="442"/>
                </a:cubicBezTo>
                <a:cubicBezTo>
                  <a:pt x="19289" y="437"/>
                  <a:pt x="19287" y="434"/>
                  <a:pt x="19284" y="434"/>
                </a:cubicBezTo>
                <a:cubicBezTo>
                  <a:pt x="19281" y="434"/>
                  <a:pt x="19277" y="440"/>
                  <a:pt x="19277" y="454"/>
                </a:cubicBezTo>
                <a:cubicBezTo>
                  <a:pt x="19277" y="490"/>
                  <a:pt x="19253" y="478"/>
                  <a:pt x="19253" y="525"/>
                </a:cubicBezTo>
                <a:lnTo>
                  <a:pt x="19241" y="502"/>
                </a:lnTo>
                <a:cubicBezTo>
                  <a:pt x="19241" y="502"/>
                  <a:pt x="19249" y="486"/>
                  <a:pt x="19252" y="486"/>
                </a:cubicBezTo>
                <a:cubicBezTo>
                  <a:pt x="19252" y="486"/>
                  <a:pt x="19253" y="487"/>
                  <a:pt x="19253" y="490"/>
                </a:cubicBezTo>
                <a:cubicBezTo>
                  <a:pt x="19253" y="476"/>
                  <a:pt x="19252" y="471"/>
                  <a:pt x="19250" y="471"/>
                </a:cubicBezTo>
                <a:cubicBezTo>
                  <a:pt x="19246" y="471"/>
                  <a:pt x="19238" y="502"/>
                  <a:pt x="19229" y="502"/>
                </a:cubicBezTo>
                <a:cubicBezTo>
                  <a:pt x="19229" y="490"/>
                  <a:pt x="19217" y="478"/>
                  <a:pt x="19217" y="466"/>
                </a:cubicBezTo>
                <a:cubicBezTo>
                  <a:pt x="19217" y="469"/>
                  <a:pt x="19216" y="471"/>
                  <a:pt x="19215" y="471"/>
                </a:cubicBezTo>
                <a:cubicBezTo>
                  <a:pt x="19212" y="471"/>
                  <a:pt x="19205" y="459"/>
                  <a:pt x="19205" y="442"/>
                </a:cubicBezTo>
                <a:cubicBezTo>
                  <a:pt x="19205" y="454"/>
                  <a:pt x="19205" y="478"/>
                  <a:pt x="19193" y="490"/>
                </a:cubicBezTo>
                <a:lnTo>
                  <a:pt x="19181" y="478"/>
                </a:lnTo>
                <a:cubicBezTo>
                  <a:pt x="19181" y="454"/>
                  <a:pt x="19193" y="383"/>
                  <a:pt x="19193" y="382"/>
                </a:cubicBezTo>
                <a:lnTo>
                  <a:pt x="19193" y="382"/>
                </a:lnTo>
                <a:cubicBezTo>
                  <a:pt x="19183" y="393"/>
                  <a:pt x="19182" y="444"/>
                  <a:pt x="19172" y="444"/>
                </a:cubicBezTo>
                <a:cubicBezTo>
                  <a:pt x="19172" y="444"/>
                  <a:pt x="19171" y="443"/>
                  <a:pt x="19170" y="442"/>
                </a:cubicBezTo>
                <a:cubicBezTo>
                  <a:pt x="19181" y="394"/>
                  <a:pt x="19158" y="406"/>
                  <a:pt x="19181" y="359"/>
                </a:cubicBezTo>
                <a:cubicBezTo>
                  <a:pt x="19181" y="332"/>
                  <a:pt x="19168" y="319"/>
                  <a:pt x="19156" y="319"/>
                </a:cubicBezTo>
                <a:cubicBezTo>
                  <a:pt x="19152" y="319"/>
                  <a:pt x="19149" y="320"/>
                  <a:pt x="19146" y="323"/>
                </a:cubicBezTo>
                <a:cubicBezTo>
                  <a:pt x="19134" y="359"/>
                  <a:pt x="19158" y="347"/>
                  <a:pt x="19146" y="382"/>
                </a:cubicBezTo>
                <a:cubicBezTo>
                  <a:pt x="19114" y="393"/>
                  <a:pt x="19092" y="470"/>
                  <a:pt x="19079" y="470"/>
                </a:cubicBezTo>
                <a:cubicBezTo>
                  <a:pt x="19077" y="470"/>
                  <a:pt x="19076" y="468"/>
                  <a:pt x="19074" y="466"/>
                </a:cubicBezTo>
                <a:lnTo>
                  <a:pt x="19074" y="478"/>
                </a:lnTo>
                <a:cubicBezTo>
                  <a:pt x="19062" y="502"/>
                  <a:pt x="19062" y="502"/>
                  <a:pt x="19039" y="525"/>
                </a:cubicBezTo>
                <a:cubicBezTo>
                  <a:pt x="19061" y="481"/>
                  <a:pt x="19052" y="405"/>
                  <a:pt x="19031" y="405"/>
                </a:cubicBezTo>
                <a:cubicBezTo>
                  <a:pt x="19030" y="405"/>
                  <a:pt x="19028" y="406"/>
                  <a:pt x="19027" y="406"/>
                </a:cubicBezTo>
                <a:cubicBezTo>
                  <a:pt x="19027" y="430"/>
                  <a:pt x="19039" y="454"/>
                  <a:pt x="19027" y="490"/>
                </a:cubicBezTo>
                <a:lnTo>
                  <a:pt x="19003" y="490"/>
                </a:lnTo>
                <a:cubicBezTo>
                  <a:pt x="19003" y="490"/>
                  <a:pt x="19003" y="482"/>
                  <a:pt x="19009" y="479"/>
                </a:cubicBezTo>
                <a:lnTo>
                  <a:pt x="19009" y="479"/>
                </a:lnTo>
                <a:cubicBezTo>
                  <a:pt x="19010" y="479"/>
                  <a:pt x="19010" y="479"/>
                  <a:pt x="19010" y="479"/>
                </a:cubicBezTo>
                <a:cubicBezTo>
                  <a:pt x="19012" y="479"/>
                  <a:pt x="19013" y="479"/>
                  <a:pt x="19015" y="478"/>
                </a:cubicBezTo>
                <a:cubicBezTo>
                  <a:pt x="19013" y="478"/>
                  <a:pt x="19011" y="478"/>
                  <a:pt x="19009" y="479"/>
                </a:cubicBezTo>
                <a:lnTo>
                  <a:pt x="19009" y="479"/>
                </a:lnTo>
                <a:cubicBezTo>
                  <a:pt x="18998" y="477"/>
                  <a:pt x="18998" y="444"/>
                  <a:pt x="18992" y="444"/>
                </a:cubicBezTo>
                <a:cubicBezTo>
                  <a:pt x="18989" y="444"/>
                  <a:pt x="18985" y="450"/>
                  <a:pt x="18979" y="466"/>
                </a:cubicBezTo>
                <a:lnTo>
                  <a:pt x="18991" y="394"/>
                </a:lnTo>
                <a:lnTo>
                  <a:pt x="18979" y="418"/>
                </a:lnTo>
                <a:cubicBezTo>
                  <a:pt x="18979" y="442"/>
                  <a:pt x="18955" y="442"/>
                  <a:pt x="18955" y="454"/>
                </a:cubicBezTo>
                <a:cubicBezTo>
                  <a:pt x="18949" y="461"/>
                  <a:pt x="18944" y="464"/>
                  <a:pt x="18940" y="464"/>
                </a:cubicBezTo>
                <a:cubicBezTo>
                  <a:pt x="18931" y="464"/>
                  <a:pt x="18931" y="444"/>
                  <a:pt x="18931" y="418"/>
                </a:cubicBezTo>
                <a:cubicBezTo>
                  <a:pt x="18931" y="442"/>
                  <a:pt x="18920" y="490"/>
                  <a:pt x="18908" y="490"/>
                </a:cubicBezTo>
                <a:cubicBezTo>
                  <a:pt x="18931" y="418"/>
                  <a:pt x="18896" y="454"/>
                  <a:pt x="18908" y="418"/>
                </a:cubicBezTo>
                <a:cubicBezTo>
                  <a:pt x="18900" y="418"/>
                  <a:pt x="18897" y="408"/>
                  <a:pt x="18893" y="408"/>
                </a:cubicBezTo>
                <a:cubicBezTo>
                  <a:pt x="18890" y="408"/>
                  <a:pt x="18888" y="410"/>
                  <a:pt x="18884" y="418"/>
                </a:cubicBezTo>
                <a:lnTo>
                  <a:pt x="18887" y="405"/>
                </a:lnTo>
                <a:lnTo>
                  <a:pt x="18887" y="405"/>
                </a:lnTo>
                <a:cubicBezTo>
                  <a:pt x="18875" y="438"/>
                  <a:pt x="18858" y="433"/>
                  <a:pt x="18848" y="442"/>
                </a:cubicBezTo>
                <a:cubicBezTo>
                  <a:pt x="18860" y="400"/>
                  <a:pt x="18854" y="400"/>
                  <a:pt x="18848" y="400"/>
                </a:cubicBezTo>
                <a:cubicBezTo>
                  <a:pt x="18842" y="400"/>
                  <a:pt x="18836" y="400"/>
                  <a:pt x="18848" y="359"/>
                </a:cubicBezTo>
                <a:lnTo>
                  <a:pt x="18848" y="359"/>
                </a:lnTo>
                <a:cubicBezTo>
                  <a:pt x="18824" y="418"/>
                  <a:pt x="18812" y="382"/>
                  <a:pt x="18800" y="430"/>
                </a:cubicBezTo>
                <a:cubicBezTo>
                  <a:pt x="18789" y="430"/>
                  <a:pt x="18800" y="371"/>
                  <a:pt x="18812" y="359"/>
                </a:cubicBezTo>
                <a:lnTo>
                  <a:pt x="18812" y="359"/>
                </a:lnTo>
                <a:lnTo>
                  <a:pt x="18800" y="371"/>
                </a:lnTo>
                <a:cubicBezTo>
                  <a:pt x="18800" y="347"/>
                  <a:pt x="18777" y="335"/>
                  <a:pt x="18777" y="311"/>
                </a:cubicBezTo>
                <a:lnTo>
                  <a:pt x="18753" y="359"/>
                </a:lnTo>
                <a:lnTo>
                  <a:pt x="18753" y="335"/>
                </a:lnTo>
                <a:cubicBezTo>
                  <a:pt x="18741" y="347"/>
                  <a:pt x="18729" y="359"/>
                  <a:pt x="18729" y="371"/>
                </a:cubicBezTo>
                <a:cubicBezTo>
                  <a:pt x="18719" y="397"/>
                  <a:pt x="18715" y="402"/>
                  <a:pt x="18712" y="402"/>
                </a:cubicBezTo>
                <a:cubicBezTo>
                  <a:pt x="18710" y="402"/>
                  <a:pt x="18709" y="399"/>
                  <a:pt x="18705" y="399"/>
                </a:cubicBezTo>
                <a:cubicBezTo>
                  <a:pt x="18703" y="399"/>
                  <a:pt x="18699" y="401"/>
                  <a:pt x="18693" y="406"/>
                </a:cubicBezTo>
                <a:cubicBezTo>
                  <a:pt x="18693" y="394"/>
                  <a:pt x="18705" y="382"/>
                  <a:pt x="18705" y="371"/>
                </a:cubicBezTo>
                <a:cubicBezTo>
                  <a:pt x="18705" y="371"/>
                  <a:pt x="18717" y="347"/>
                  <a:pt x="18717" y="323"/>
                </a:cubicBezTo>
                <a:lnTo>
                  <a:pt x="18717" y="323"/>
                </a:lnTo>
                <a:cubicBezTo>
                  <a:pt x="18717" y="335"/>
                  <a:pt x="18658" y="418"/>
                  <a:pt x="18669" y="454"/>
                </a:cubicBezTo>
                <a:cubicBezTo>
                  <a:pt x="18669" y="464"/>
                  <a:pt x="18654" y="481"/>
                  <a:pt x="18648" y="481"/>
                </a:cubicBezTo>
                <a:cubicBezTo>
                  <a:pt x="18647" y="481"/>
                  <a:pt x="18646" y="480"/>
                  <a:pt x="18646" y="478"/>
                </a:cubicBezTo>
                <a:lnTo>
                  <a:pt x="18658" y="418"/>
                </a:lnTo>
                <a:lnTo>
                  <a:pt x="18634" y="478"/>
                </a:lnTo>
                <a:cubicBezTo>
                  <a:pt x="18622" y="478"/>
                  <a:pt x="18634" y="442"/>
                  <a:pt x="18622" y="430"/>
                </a:cubicBezTo>
                <a:cubicBezTo>
                  <a:pt x="18634" y="430"/>
                  <a:pt x="18669" y="347"/>
                  <a:pt x="18658" y="335"/>
                </a:cubicBezTo>
                <a:cubicBezTo>
                  <a:pt x="18669" y="335"/>
                  <a:pt x="18681" y="311"/>
                  <a:pt x="18693" y="299"/>
                </a:cubicBezTo>
                <a:cubicBezTo>
                  <a:pt x="18681" y="299"/>
                  <a:pt x="18681" y="287"/>
                  <a:pt x="18693" y="276"/>
                </a:cubicBezTo>
                <a:lnTo>
                  <a:pt x="18693" y="276"/>
                </a:lnTo>
                <a:cubicBezTo>
                  <a:pt x="18681" y="287"/>
                  <a:pt x="18681" y="299"/>
                  <a:pt x="18669" y="299"/>
                </a:cubicBezTo>
                <a:cubicBezTo>
                  <a:pt x="18660" y="299"/>
                  <a:pt x="18643" y="330"/>
                  <a:pt x="18636" y="330"/>
                </a:cubicBezTo>
                <a:cubicBezTo>
                  <a:pt x="18635" y="330"/>
                  <a:pt x="18634" y="328"/>
                  <a:pt x="18634" y="323"/>
                </a:cubicBezTo>
                <a:cubicBezTo>
                  <a:pt x="18622" y="394"/>
                  <a:pt x="18586" y="371"/>
                  <a:pt x="18586" y="418"/>
                </a:cubicBezTo>
                <a:cubicBezTo>
                  <a:pt x="18586" y="423"/>
                  <a:pt x="18584" y="426"/>
                  <a:pt x="18582" y="426"/>
                </a:cubicBezTo>
                <a:cubicBezTo>
                  <a:pt x="18578" y="426"/>
                  <a:pt x="18574" y="420"/>
                  <a:pt x="18574" y="406"/>
                </a:cubicBezTo>
                <a:cubicBezTo>
                  <a:pt x="18585" y="390"/>
                  <a:pt x="18589" y="376"/>
                  <a:pt x="18590" y="363"/>
                </a:cubicBezTo>
                <a:lnTo>
                  <a:pt x="18590" y="363"/>
                </a:lnTo>
                <a:cubicBezTo>
                  <a:pt x="18589" y="366"/>
                  <a:pt x="18588" y="369"/>
                  <a:pt x="18586" y="371"/>
                </a:cubicBezTo>
                <a:cubicBezTo>
                  <a:pt x="18574" y="371"/>
                  <a:pt x="18574" y="335"/>
                  <a:pt x="18574" y="323"/>
                </a:cubicBezTo>
                <a:lnTo>
                  <a:pt x="18586" y="311"/>
                </a:lnTo>
                <a:lnTo>
                  <a:pt x="18586" y="287"/>
                </a:lnTo>
                <a:cubicBezTo>
                  <a:pt x="18574" y="311"/>
                  <a:pt x="18574" y="335"/>
                  <a:pt x="18562" y="347"/>
                </a:cubicBezTo>
                <a:cubicBezTo>
                  <a:pt x="18562" y="335"/>
                  <a:pt x="18550" y="335"/>
                  <a:pt x="18562" y="323"/>
                </a:cubicBezTo>
                <a:cubicBezTo>
                  <a:pt x="18574" y="299"/>
                  <a:pt x="18586" y="252"/>
                  <a:pt x="18598" y="252"/>
                </a:cubicBezTo>
                <a:cubicBezTo>
                  <a:pt x="18594" y="252"/>
                  <a:pt x="18589" y="250"/>
                  <a:pt x="18583" y="250"/>
                </a:cubicBezTo>
                <a:cubicBezTo>
                  <a:pt x="18573" y="250"/>
                  <a:pt x="18562" y="255"/>
                  <a:pt x="18562" y="287"/>
                </a:cubicBezTo>
                <a:lnTo>
                  <a:pt x="18550" y="287"/>
                </a:lnTo>
                <a:cubicBezTo>
                  <a:pt x="18550" y="310"/>
                  <a:pt x="18550" y="342"/>
                  <a:pt x="18531" y="346"/>
                </a:cubicBezTo>
                <a:lnTo>
                  <a:pt x="18531" y="346"/>
                </a:lnTo>
                <a:lnTo>
                  <a:pt x="18539" y="335"/>
                </a:lnTo>
                <a:lnTo>
                  <a:pt x="18527" y="347"/>
                </a:lnTo>
                <a:cubicBezTo>
                  <a:pt x="18528" y="347"/>
                  <a:pt x="18530" y="347"/>
                  <a:pt x="18531" y="346"/>
                </a:cubicBezTo>
                <a:lnTo>
                  <a:pt x="18531" y="346"/>
                </a:lnTo>
                <a:lnTo>
                  <a:pt x="18515" y="371"/>
                </a:lnTo>
                <a:lnTo>
                  <a:pt x="18515" y="335"/>
                </a:lnTo>
                <a:cubicBezTo>
                  <a:pt x="18503" y="347"/>
                  <a:pt x="18503" y="359"/>
                  <a:pt x="18503" y="359"/>
                </a:cubicBezTo>
                <a:cubicBezTo>
                  <a:pt x="18503" y="347"/>
                  <a:pt x="18503" y="335"/>
                  <a:pt x="18503" y="323"/>
                </a:cubicBezTo>
                <a:cubicBezTo>
                  <a:pt x="18491" y="323"/>
                  <a:pt x="18491" y="347"/>
                  <a:pt x="18479" y="359"/>
                </a:cubicBezTo>
                <a:cubicBezTo>
                  <a:pt x="18467" y="359"/>
                  <a:pt x="18467" y="347"/>
                  <a:pt x="18479" y="323"/>
                </a:cubicBezTo>
                <a:cubicBezTo>
                  <a:pt x="18479" y="311"/>
                  <a:pt x="18455" y="311"/>
                  <a:pt x="18455" y="287"/>
                </a:cubicBezTo>
                <a:cubicBezTo>
                  <a:pt x="18443" y="299"/>
                  <a:pt x="18455" y="287"/>
                  <a:pt x="18443" y="323"/>
                </a:cubicBezTo>
                <a:cubicBezTo>
                  <a:pt x="18450" y="278"/>
                  <a:pt x="18439" y="268"/>
                  <a:pt x="18424" y="268"/>
                </a:cubicBezTo>
                <a:cubicBezTo>
                  <a:pt x="18411" y="268"/>
                  <a:pt x="18395" y="275"/>
                  <a:pt x="18384" y="275"/>
                </a:cubicBezTo>
                <a:cubicBezTo>
                  <a:pt x="18372" y="305"/>
                  <a:pt x="18369" y="305"/>
                  <a:pt x="18366" y="305"/>
                </a:cubicBezTo>
                <a:cubicBezTo>
                  <a:pt x="18363" y="305"/>
                  <a:pt x="18360" y="305"/>
                  <a:pt x="18350" y="329"/>
                </a:cubicBezTo>
                <a:lnTo>
                  <a:pt x="18350" y="329"/>
                </a:lnTo>
                <a:cubicBezTo>
                  <a:pt x="18358" y="305"/>
                  <a:pt x="18350" y="274"/>
                  <a:pt x="18372" y="263"/>
                </a:cubicBezTo>
                <a:lnTo>
                  <a:pt x="18360" y="263"/>
                </a:lnTo>
                <a:cubicBezTo>
                  <a:pt x="18372" y="228"/>
                  <a:pt x="18396" y="252"/>
                  <a:pt x="18396" y="192"/>
                </a:cubicBezTo>
                <a:lnTo>
                  <a:pt x="18396" y="192"/>
                </a:lnTo>
                <a:cubicBezTo>
                  <a:pt x="18386" y="192"/>
                  <a:pt x="18359" y="233"/>
                  <a:pt x="18351" y="233"/>
                </a:cubicBezTo>
                <a:cubicBezTo>
                  <a:pt x="18349" y="233"/>
                  <a:pt x="18348" y="232"/>
                  <a:pt x="18348" y="228"/>
                </a:cubicBezTo>
                <a:cubicBezTo>
                  <a:pt x="18356" y="212"/>
                  <a:pt x="18356" y="208"/>
                  <a:pt x="18353" y="208"/>
                </a:cubicBezTo>
                <a:cubicBezTo>
                  <a:pt x="18351" y="208"/>
                  <a:pt x="18345" y="212"/>
                  <a:pt x="18343" y="212"/>
                </a:cubicBezTo>
                <a:cubicBezTo>
                  <a:pt x="18340" y="212"/>
                  <a:pt x="18340" y="208"/>
                  <a:pt x="18348" y="192"/>
                </a:cubicBezTo>
                <a:cubicBezTo>
                  <a:pt x="18354" y="180"/>
                  <a:pt x="18357" y="177"/>
                  <a:pt x="18360" y="177"/>
                </a:cubicBezTo>
                <a:cubicBezTo>
                  <a:pt x="18363" y="177"/>
                  <a:pt x="18366" y="180"/>
                  <a:pt x="18372" y="180"/>
                </a:cubicBezTo>
                <a:lnTo>
                  <a:pt x="18372" y="168"/>
                </a:lnTo>
                <a:cubicBezTo>
                  <a:pt x="18368" y="165"/>
                  <a:pt x="18365" y="163"/>
                  <a:pt x="18362" y="163"/>
                </a:cubicBezTo>
                <a:cubicBezTo>
                  <a:pt x="18344" y="163"/>
                  <a:pt x="18333" y="219"/>
                  <a:pt x="18312" y="240"/>
                </a:cubicBezTo>
                <a:cubicBezTo>
                  <a:pt x="18301" y="240"/>
                  <a:pt x="18300" y="232"/>
                  <a:pt x="18304" y="222"/>
                </a:cubicBezTo>
                <a:lnTo>
                  <a:pt x="18304" y="222"/>
                </a:lnTo>
                <a:cubicBezTo>
                  <a:pt x="18300" y="232"/>
                  <a:pt x="18294" y="243"/>
                  <a:pt x="18288" y="252"/>
                </a:cubicBezTo>
                <a:cubicBezTo>
                  <a:pt x="18293" y="227"/>
                  <a:pt x="18290" y="219"/>
                  <a:pt x="18284" y="219"/>
                </a:cubicBezTo>
                <a:cubicBezTo>
                  <a:pt x="18275" y="219"/>
                  <a:pt x="18260" y="237"/>
                  <a:pt x="18253" y="252"/>
                </a:cubicBezTo>
                <a:cubicBezTo>
                  <a:pt x="18253" y="323"/>
                  <a:pt x="18265" y="263"/>
                  <a:pt x="18265" y="335"/>
                </a:cubicBezTo>
                <a:cubicBezTo>
                  <a:pt x="18274" y="317"/>
                  <a:pt x="18282" y="286"/>
                  <a:pt x="18291" y="286"/>
                </a:cubicBezTo>
                <a:cubicBezTo>
                  <a:pt x="18294" y="286"/>
                  <a:pt x="18297" y="290"/>
                  <a:pt x="18300" y="299"/>
                </a:cubicBezTo>
                <a:cubicBezTo>
                  <a:pt x="18277" y="311"/>
                  <a:pt x="18288" y="323"/>
                  <a:pt x="18288" y="323"/>
                </a:cubicBezTo>
                <a:cubicBezTo>
                  <a:pt x="18293" y="314"/>
                  <a:pt x="18296" y="312"/>
                  <a:pt x="18298" y="312"/>
                </a:cubicBezTo>
                <a:cubicBezTo>
                  <a:pt x="18301" y="312"/>
                  <a:pt x="18303" y="315"/>
                  <a:pt x="18306" y="315"/>
                </a:cubicBezTo>
                <a:cubicBezTo>
                  <a:pt x="18308" y="315"/>
                  <a:pt x="18310" y="314"/>
                  <a:pt x="18312" y="311"/>
                </a:cubicBezTo>
                <a:lnTo>
                  <a:pt x="18312" y="311"/>
                </a:lnTo>
                <a:cubicBezTo>
                  <a:pt x="18300" y="335"/>
                  <a:pt x="18277" y="371"/>
                  <a:pt x="18288" y="394"/>
                </a:cubicBezTo>
                <a:lnTo>
                  <a:pt x="18312" y="323"/>
                </a:lnTo>
                <a:lnTo>
                  <a:pt x="18312" y="323"/>
                </a:lnTo>
                <a:cubicBezTo>
                  <a:pt x="18312" y="333"/>
                  <a:pt x="18295" y="361"/>
                  <a:pt x="18305" y="361"/>
                </a:cubicBezTo>
                <a:cubicBezTo>
                  <a:pt x="18307" y="361"/>
                  <a:pt x="18309" y="360"/>
                  <a:pt x="18312" y="359"/>
                </a:cubicBezTo>
                <a:lnTo>
                  <a:pt x="18312" y="359"/>
                </a:lnTo>
                <a:cubicBezTo>
                  <a:pt x="18288" y="394"/>
                  <a:pt x="18288" y="418"/>
                  <a:pt x="18265" y="418"/>
                </a:cubicBezTo>
                <a:cubicBezTo>
                  <a:pt x="18265" y="435"/>
                  <a:pt x="18268" y="441"/>
                  <a:pt x="18274" y="441"/>
                </a:cubicBezTo>
                <a:cubicBezTo>
                  <a:pt x="18288" y="441"/>
                  <a:pt x="18312" y="410"/>
                  <a:pt x="18329" y="390"/>
                </a:cubicBezTo>
                <a:lnTo>
                  <a:pt x="18329" y="390"/>
                </a:lnTo>
                <a:cubicBezTo>
                  <a:pt x="18339" y="383"/>
                  <a:pt x="18348" y="382"/>
                  <a:pt x="18348" y="382"/>
                </a:cubicBezTo>
                <a:lnTo>
                  <a:pt x="18348" y="382"/>
                </a:lnTo>
                <a:cubicBezTo>
                  <a:pt x="18348" y="406"/>
                  <a:pt x="18324" y="406"/>
                  <a:pt x="18324" y="430"/>
                </a:cubicBezTo>
                <a:lnTo>
                  <a:pt x="18336" y="442"/>
                </a:lnTo>
                <a:cubicBezTo>
                  <a:pt x="18342" y="436"/>
                  <a:pt x="18345" y="433"/>
                  <a:pt x="18347" y="433"/>
                </a:cubicBezTo>
                <a:cubicBezTo>
                  <a:pt x="18348" y="433"/>
                  <a:pt x="18348" y="436"/>
                  <a:pt x="18348" y="442"/>
                </a:cubicBezTo>
                <a:cubicBezTo>
                  <a:pt x="18336" y="466"/>
                  <a:pt x="18324" y="490"/>
                  <a:pt x="18312" y="502"/>
                </a:cubicBezTo>
                <a:lnTo>
                  <a:pt x="18348" y="466"/>
                </a:lnTo>
                <a:lnTo>
                  <a:pt x="18348" y="466"/>
                </a:lnTo>
                <a:cubicBezTo>
                  <a:pt x="18336" y="490"/>
                  <a:pt x="18348" y="513"/>
                  <a:pt x="18324" y="513"/>
                </a:cubicBezTo>
                <a:lnTo>
                  <a:pt x="18360" y="525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3" y="542"/>
                  <a:pt x="18352" y="541"/>
                  <a:pt x="18351" y="541"/>
                </a:cubicBezTo>
                <a:lnTo>
                  <a:pt x="18351" y="541"/>
                </a:lnTo>
                <a:cubicBezTo>
                  <a:pt x="18352" y="542"/>
                  <a:pt x="18353" y="544"/>
                  <a:pt x="18353" y="546"/>
                </a:cubicBezTo>
                <a:lnTo>
                  <a:pt x="18353" y="546"/>
                </a:lnTo>
                <a:lnTo>
                  <a:pt x="18354" y="542"/>
                </a:lnTo>
                <a:lnTo>
                  <a:pt x="18354" y="542"/>
                </a:lnTo>
                <a:cubicBezTo>
                  <a:pt x="18355" y="542"/>
                  <a:pt x="18355" y="542"/>
                  <a:pt x="18355" y="542"/>
                </a:cubicBezTo>
                <a:cubicBezTo>
                  <a:pt x="18366" y="542"/>
                  <a:pt x="18383" y="526"/>
                  <a:pt x="18391" y="526"/>
                </a:cubicBezTo>
                <a:cubicBezTo>
                  <a:pt x="18397" y="526"/>
                  <a:pt x="18397" y="536"/>
                  <a:pt x="18384" y="573"/>
                </a:cubicBezTo>
                <a:cubicBezTo>
                  <a:pt x="18419" y="537"/>
                  <a:pt x="18419" y="561"/>
                  <a:pt x="18455" y="537"/>
                </a:cubicBezTo>
                <a:lnTo>
                  <a:pt x="18455" y="537"/>
                </a:lnTo>
                <a:cubicBezTo>
                  <a:pt x="18419" y="573"/>
                  <a:pt x="18455" y="597"/>
                  <a:pt x="18431" y="609"/>
                </a:cubicBezTo>
                <a:cubicBezTo>
                  <a:pt x="18431" y="613"/>
                  <a:pt x="18432" y="615"/>
                  <a:pt x="18434" y="615"/>
                </a:cubicBezTo>
                <a:cubicBezTo>
                  <a:pt x="18440" y="615"/>
                  <a:pt x="18458" y="585"/>
                  <a:pt x="18467" y="585"/>
                </a:cubicBezTo>
                <a:cubicBezTo>
                  <a:pt x="18467" y="609"/>
                  <a:pt x="18443" y="656"/>
                  <a:pt x="18431" y="668"/>
                </a:cubicBezTo>
                <a:lnTo>
                  <a:pt x="18443" y="656"/>
                </a:lnTo>
                <a:lnTo>
                  <a:pt x="18467" y="633"/>
                </a:lnTo>
                <a:lnTo>
                  <a:pt x="18467" y="633"/>
                </a:lnTo>
                <a:cubicBezTo>
                  <a:pt x="18467" y="668"/>
                  <a:pt x="18455" y="680"/>
                  <a:pt x="18467" y="692"/>
                </a:cubicBezTo>
                <a:lnTo>
                  <a:pt x="18479" y="656"/>
                </a:lnTo>
                <a:lnTo>
                  <a:pt x="18479" y="680"/>
                </a:lnTo>
                <a:cubicBezTo>
                  <a:pt x="18479" y="656"/>
                  <a:pt x="18491" y="656"/>
                  <a:pt x="18503" y="656"/>
                </a:cubicBezTo>
                <a:cubicBezTo>
                  <a:pt x="18491" y="680"/>
                  <a:pt x="18515" y="668"/>
                  <a:pt x="18503" y="692"/>
                </a:cubicBezTo>
                <a:cubicBezTo>
                  <a:pt x="18503" y="698"/>
                  <a:pt x="18503" y="701"/>
                  <a:pt x="18506" y="701"/>
                </a:cubicBezTo>
                <a:cubicBezTo>
                  <a:pt x="18509" y="701"/>
                  <a:pt x="18515" y="698"/>
                  <a:pt x="18527" y="692"/>
                </a:cubicBezTo>
                <a:lnTo>
                  <a:pt x="18527" y="668"/>
                </a:lnTo>
                <a:cubicBezTo>
                  <a:pt x="18530" y="667"/>
                  <a:pt x="18532" y="667"/>
                  <a:pt x="18534" y="667"/>
                </a:cubicBezTo>
                <a:cubicBezTo>
                  <a:pt x="18554" y="667"/>
                  <a:pt x="18517" y="716"/>
                  <a:pt x="18539" y="716"/>
                </a:cubicBezTo>
                <a:lnTo>
                  <a:pt x="18550" y="692"/>
                </a:lnTo>
                <a:cubicBezTo>
                  <a:pt x="18550" y="709"/>
                  <a:pt x="18554" y="714"/>
                  <a:pt x="18560" y="714"/>
                </a:cubicBezTo>
                <a:cubicBezTo>
                  <a:pt x="18570" y="714"/>
                  <a:pt x="18586" y="695"/>
                  <a:pt x="18594" y="695"/>
                </a:cubicBezTo>
                <a:cubicBezTo>
                  <a:pt x="18596" y="695"/>
                  <a:pt x="18598" y="697"/>
                  <a:pt x="18598" y="704"/>
                </a:cubicBezTo>
                <a:cubicBezTo>
                  <a:pt x="18588" y="714"/>
                  <a:pt x="18578" y="742"/>
                  <a:pt x="18582" y="742"/>
                </a:cubicBezTo>
                <a:cubicBezTo>
                  <a:pt x="18583" y="742"/>
                  <a:pt x="18584" y="741"/>
                  <a:pt x="18586" y="740"/>
                </a:cubicBezTo>
                <a:cubicBezTo>
                  <a:pt x="18591" y="740"/>
                  <a:pt x="18598" y="742"/>
                  <a:pt x="18605" y="742"/>
                </a:cubicBezTo>
                <a:cubicBezTo>
                  <a:pt x="18617" y="742"/>
                  <a:pt x="18631" y="737"/>
                  <a:pt x="18646" y="716"/>
                </a:cubicBezTo>
                <a:lnTo>
                  <a:pt x="18646" y="716"/>
                </a:lnTo>
                <a:cubicBezTo>
                  <a:pt x="18634" y="763"/>
                  <a:pt x="18634" y="775"/>
                  <a:pt x="18646" y="811"/>
                </a:cubicBezTo>
                <a:cubicBezTo>
                  <a:pt x="18658" y="811"/>
                  <a:pt x="18658" y="799"/>
                  <a:pt x="18669" y="775"/>
                </a:cubicBezTo>
                <a:cubicBezTo>
                  <a:pt x="18681" y="799"/>
                  <a:pt x="18705" y="775"/>
                  <a:pt x="18693" y="811"/>
                </a:cubicBezTo>
                <a:cubicBezTo>
                  <a:pt x="18697" y="805"/>
                  <a:pt x="18699" y="803"/>
                  <a:pt x="18701" y="803"/>
                </a:cubicBezTo>
                <a:cubicBezTo>
                  <a:pt x="18704" y="803"/>
                  <a:pt x="18706" y="808"/>
                  <a:pt x="18709" y="808"/>
                </a:cubicBezTo>
                <a:cubicBezTo>
                  <a:pt x="18711" y="808"/>
                  <a:pt x="18714" y="806"/>
                  <a:pt x="18717" y="799"/>
                </a:cubicBezTo>
                <a:lnTo>
                  <a:pt x="18717" y="811"/>
                </a:lnTo>
                <a:lnTo>
                  <a:pt x="18729" y="775"/>
                </a:lnTo>
                <a:cubicBezTo>
                  <a:pt x="18729" y="801"/>
                  <a:pt x="18732" y="809"/>
                  <a:pt x="18737" y="809"/>
                </a:cubicBezTo>
                <a:cubicBezTo>
                  <a:pt x="18745" y="809"/>
                  <a:pt x="18756" y="792"/>
                  <a:pt x="18765" y="792"/>
                </a:cubicBezTo>
                <a:cubicBezTo>
                  <a:pt x="18770" y="792"/>
                  <a:pt x="18774" y="797"/>
                  <a:pt x="18777" y="811"/>
                </a:cubicBezTo>
                <a:cubicBezTo>
                  <a:pt x="18777" y="823"/>
                  <a:pt x="18765" y="835"/>
                  <a:pt x="18765" y="859"/>
                </a:cubicBezTo>
                <a:lnTo>
                  <a:pt x="18800" y="871"/>
                </a:lnTo>
                <a:lnTo>
                  <a:pt x="18800" y="847"/>
                </a:lnTo>
                <a:cubicBezTo>
                  <a:pt x="18809" y="847"/>
                  <a:pt x="18818" y="827"/>
                  <a:pt x="18822" y="827"/>
                </a:cubicBezTo>
                <a:cubicBezTo>
                  <a:pt x="18824" y="827"/>
                  <a:pt x="18824" y="829"/>
                  <a:pt x="18824" y="835"/>
                </a:cubicBezTo>
                <a:cubicBezTo>
                  <a:pt x="18801" y="881"/>
                  <a:pt x="18833" y="850"/>
                  <a:pt x="18836" y="879"/>
                </a:cubicBezTo>
                <a:lnTo>
                  <a:pt x="18836" y="879"/>
                </a:lnTo>
                <a:cubicBezTo>
                  <a:pt x="18836" y="874"/>
                  <a:pt x="18836" y="867"/>
                  <a:pt x="18836" y="859"/>
                </a:cubicBezTo>
                <a:cubicBezTo>
                  <a:pt x="18838" y="858"/>
                  <a:pt x="18840" y="857"/>
                  <a:pt x="18841" y="857"/>
                </a:cubicBezTo>
                <a:cubicBezTo>
                  <a:pt x="18848" y="857"/>
                  <a:pt x="18848" y="871"/>
                  <a:pt x="18848" y="882"/>
                </a:cubicBezTo>
                <a:lnTo>
                  <a:pt x="18848" y="882"/>
                </a:lnTo>
                <a:cubicBezTo>
                  <a:pt x="18848" y="870"/>
                  <a:pt x="18860" y="847"/>
                  <a:pt x="18872" y="847"/>
                </a:cubicBezTo>
                <a:cubicBezTo>
                  <a:pt x="18872" y="847"/>
                  <a:pt x="18872" y="871"/>
                  <a:pt x="18872" y="871"/>
                </a:cubicBezTo>
                <a:cubicBezTo>
                  <a:pt x="18874" y="868"/>
                  <a:pt x="18877" y="867"/>
                  <a:pt x="18879" y="867"/>
                </a:cubicBezTo>
                <a:cubicBezTo>
                  <a:pt x="18886" y="867"/>
                  <a:pt x="18893" y="874"/>
                  <a:pt x="18900" y="874"/>
                </a:cubicBezTo>
                <a:cubicBezTo>
                  <a:pt x="18903" y="874"/>
                  <a:pt x="18905" y="873"/>
                  <a:pt x="18908" y="871"/>
                </a:cubicBezTo>
                <a:lnTo>
                  <a:pt x="18908" y="871"/>
                </a:lnTo>
                <a:cubicBezTo>
                  <a:pt x="18908" y="883"/>
                  <a:pt x="18896" y="906"/>
                  <a:pt x="18896" y="906"/>
                </a:cubicBezTo>
                <a:cubicBezTo>
                  <a:pt x="18906" y="900"/>
                  <a:pt x="18911" y="898"/>
                  <a:pt x="18914" y="898"/>
                </a:cubicBezTo>
                <a:cubicBezTo>
                  <a:pt x="18920" y="898"/>
                  <a:pt x="18920" y="903"/>
                  <a:pt x="18925" y="903"/>
                </a:cubicBezTo>
                <a:cubicBezTo>
                  <a:pt x="18928" y="903"/>
                  <a:pt x="18933" y="901"/>
                  <a:pt x="18943" y="894"/>
                </a:cubicBezTo>
                <a:lnTo>
                  <a:pt x="18943" y="894"/>
                </a:lnTo>
                <a:lnTo>
                  <a:pt x="18943" y="894"/>
                </a:lnTo>
                <a:lnTo>
                  <a:pt x="18955" y="942"/>
                </a:lnTo>
                <a:lnTo>
                  <a:pt x="18955" y="906"/>
                </a:lnTo>
                <a:cubicBezTo>
                  <a:pt x="18955" y="906"/>
                  <a:pt x="18961" y="901"/>
                  <a:pt x="18968" y="901"/>
                </a:cubicBezTo>
                <a:cubicBezTo>
                  <a:pt x="18971" y="901"/>
                  <a:pt x="18975" y="902"/>
                  <a:pt x="18979" y="906"/>
                </a:cubicBezTo>
                <a:lnTo>
                  <a:pt x="18967" y="942"/>
                </a:lnTo>
                <a:cubicBezTo>
                  <a:pt x="18969" y="941"/>
                  <a:pt x="18971" y="940"/>
                  <a:pt x="18973" y="940"/>
                </a:cubicBezTo>
                <a:cubicBezTo>
                  <a:pt x="18985" y="940"/>
                  <a:pt x="18984" y="966"/>
                  <a:pt x="18996" y="966"/>
                </a:cubicBezTo>
                <a:cubicBezTo>
                  <a:pt x="19001" y="966"/>
                  <a:pt x="19006" y="962"/>
                  <a:pt x="19015" y="954"/>
                </a:cubicBezTo>
                <a:lnTo>
                  <a:pt x="19015" y="954"/>
                </a:lnTo>
                <a:cubicBezTo>
                  <a:pt x="19015" y="961"/>
                  <a:pt x="19015" y="963"/>
                  <a:pt x="19013" y="967"/>
                </a:cubicBezTo>
                <a:lnTo>
                  <a:pt x="19013" y="967"/>
                </a:lnTo>
                <a:cubicBezTo>
                  <a:pt x="19015" y="965"/>
                  <a:pt x="19017" y="964"/>
                  <a:pt x="19019" y="964"/>
                </a:cubicBezTo>
                <a:cubicBezTo>
                  <a:pt x="19028" y="964"/>
                  <a:pt x="19026" y="992"/>
                  <a:pt x="19035" y="992"/>
                </a:cubicBezTo>
                <a:cubicBezTo>
                  <a:pt x="19037" y="992"/>
                  <a:pt x="19040" y="990"/>
                  <a:pt x="19045" y="985"/>
                </a:cubicBezTo>
                <a:lnTo>
                  <a:pt x="19045" y="985"/>
                </a:lnTo>
                <a:cubicBezTo>
                  <a:pt x="19039" y="994"/>
                  <a:pt x="19039" y="1002"/>
                  <a:pt x="19039" y="1002"/>
                </a:cubicBezTo>
                <a:lnTo>
                  <a:pt x="19050" y="990"/>
                </a:lnTo>
                <a:lnTo>
                  <a:pt x="19050" y="1025"/>
                </a:lnTo>
                <a:lnTo>
                  <a:pt x="19062" y="978"/>
                </a:lnTo>
                <a:lnTo>
                  <a:pt x="19062" y="1014"/>
                </a:lnTo>
                <a:lnTo>
                  <a:pt x="19074" y="1002"/>
                </a:lnTo>
                <a:lnTo>
                  <a:pt x="19074" y="1002"/>
                </a:lnTo>
                <a:cubicBezTo>
                  <a:pt x="19062" y="1073"/>
                  <a:pt x="19086" y="1014"/>
                  <a:pt x="19098" y="1073"/>
                </a:cubicBezTo>
                <a:lnTo>
                  <a:pt x="19098" y="1025"/>
                </a:lnTo>
                <a:cubicBezTo>
                  <a:pt x="19111" y="1007"/>
                  <a:pt x="19122" y="1000"/>
                  <a:pt x="19131" y="1000"/>
                </a:cubicBezTo>
                <a:cubicBezTo>
                  <a:pt x="19160" y="1000"/>
                  <a:pt x="19177" y="1067"/>
                  <a:pt x="19212" y="1067"/>
                </a:cubicBezTo>
                <a:cubicBezTo>
                  <a:pt x="19217" y="1067"/>
                  <a:pt x="19223" y="1065"/>
                  <a:pt x="19229" y="1061"/>
                </a:cubicBezTo>
                <a:lnTo>
                  <a:pt x="19229" y="1061"/>
                </a:lnTo>
                <a:lnTo>
                  <a:pt x="19217" y="1097"/>
                </a:lnTo>
                <a:lnTo>
                  <a:pt x="19241" y="1061"/>
                </a:lnTo>
                <a:lnTo>
                  <a:pt x="19241" y="1061"/>
                </a:lnTo>
                <a:cubicBezTo>
                  <a:pt x="19253" y="1085"/>
                  <a:pt x="19229" y="1085"/>
                  <a:pt x="19229" y="1109"/>
                </a:cubicBezTo>
                <a:cubicBezTo>
                  <a:pt x="19253" y="1085"/>
                  <a:pt x="19253" y="1049"/>
                  <a:pt x="19277" y="1049"/>
                </a:cubicBezTo>
                <a:cubicBezTo>
                  <a:pt x="19277" y="1073"/>
                  <a:pt x="19265" y="1073"/>
                  <a:pt x="19253" y="1085"/>
                </a:cubicBezTo>
                <a:cubicBezTo>
                  <a:pt x="19269" y="1077"/>
                  <a:pt x="19291" y="1063"/>
                  <a:pt x="19307" y="1063"/>
                </a:cubicBezTo>
                <a:cubicBezTo>
                  <a:pt x="19315" y="1063"/>
                  <a:pt x="19321" y="1066"/>
                  <a:pt x="19324" y="1073"/>
                </a:cubicBezTo>
                <a:cubicBezTo>
                  <a:pt x="19324" y="1073"/>
                  <a:pt x="19336" y="1061"/>
                  <a:pt x="19336" y="1061"/>
                </a:cubicBezTo>
                <a:cubicBezTo>
                  <a:pt x="19339" y="1059"/>
                  <a:pt x="19341" y="1058"/>
                  <a:pt x="19343" y="1058"/>
                </a:cubicBezTo>
                <a:cubicBezTo>
                  <a:pt x="19353" y="1058"/>
                  <a:pt x="19365" y="1073"/>
                  <a:pt x="19384" y="1073"/>
                </a:cubicBezTo>
                <a:cubicBezTo>
                  <a:pt x="19372" y="1085"/>
                  <a:pt x="19372" y="1085"/>
                  <a:pt x="19372" y="1085"/>
                </a:cubicBezTo>
                <a:cubicBezTo>
                  <a:pt x="19372" y="1092"/>
                  <a:pt x="19376" y="1099"/>
                  <a:pt x="19379" y="1099"/>
                </a:cubicBezTo>
                <a:lnTo>
                  <a:pt x="19372" y="1121"/>
                </a:lnTo>
                <a:cubicBezTo>
                  <a:pt x="19375" y="1124"/>
                  <a:pt x="19379" y="1124"/>
                  <a:pt x="19383" y="1124"/>
                </a:cubicBezTo>
                <a:cubicBezTo>
                  <a:pt x="19386" y="1124"/>
                  <a:pt x="19391" y="1124"/>
                  <a:pt x="19394" y="1124"/>
                </a:cubicBezTo>
                <a:cubicBezTo>
                  <a:pt x="19402" y="1124"/>
                  <a:pt x="19408" y="1127"/>
                  <a:pt x="19408" y="1144"/>
                </a:cubicBezTo>
                <a:cubicBezTo>
                  <a:pt x="19408" y="1133"/>
                  <a:pt x="19420" y="1097"/>
                  <a:pt x="19431" y="1097"/>
                </a:cubicBezTo>
                <a:cubicBezTo>
                  <a:pt x="19428" y="1116"/>
                  <a:pt x="19429" y="1122"/>
                  <a:pt x="19432" y="1122"/>
                </a:cubicBezTo>
                <a:cubicBezTo>
                  <a:pt x="19438" y="1122"/>
                  <a:pt x="19448" y="1110"/>
                  <a:pt x="19457" y="1110"/>
                </a:cubicBezTo>
                <a:cubicBezTo>
                  <a:pt x="19461" y="1110"/>
                  <a:pt x="19465" y="1113"/>
                  <a:pt x="19467" y="1121"/>
                </a:cubicBezTo>
                <a:cubicBezTo>
                  <a:pt x="19467" y="1133"/>
                  <a:pt x="19455" y="1133"/>
                  <a:pt x="19455" y="1133"/>
                </a:cubicBezTo>
                <a:cubicBezTo>
                  <a:pt x="19458" y="1135"/>
                  <a:pt x="19460" y="1136"/>
                  <a:pt x="19462" y="1136"/>
                </a:cubicBezTo>
                <a:cubicBezTo>
                  <a:pt x="19471" y="1136"/>
                  <a:pt x="19479" y="1118"/>
                  <a:pt x="19479" y="1109"/>
                </a:cubicBezTo>
                <a:lnTo>
                  <a:pt x="19479" y="1133"/>
                </a:lnTo>
                <a:lnTo>
                  <a:pt x="19515" y="1097"/>
                </a:lnTo>
                <a:cubicBezTo>
                  <a:pt x="19515" y="1119"/>
                  <a:pt x="19522" y="1125"/>
                  <a:pt x="19530" y="1125"/>
                </a:cubicBezTo>
                <a:cubicBezTo>
                  <a:pt x="19537" y="1125"/>
                  <a:pt x="19545" y="1120"/>
                  <a:pt x="19549" y="1120"/>
                </a:cubicBezTo>
                <a:cubicBezTo>
                  <a:pt x="19550" y="1120"/>
                  <a:pt x="19551" y="1120"/>
                  <a:pt x="19551" y="1121"/>
                </a:cubicBezTo>
                <a:lnTo>
                  <a:pt x="19551" y="1121"/>
                </a:lnTo>
                <a:cubicBezTo>
                  <a:pt x="19551" y="1115"/>
                  <a:pt x="19553" y="1109"/>
                  <a:pt x="19562" y="1109"/>
                </a:cubicBezTo>
                <a:cubicBezTo>
                  <a:pt x="19562" y="1116"/>
                  <a:pt x="19563" y="1118"/>
                  <a:pt x="19565" y="1118"/>
                </a:cubicBezTo>
                <a:cubicBezTo>
                  <a:pt x="19567" y="1118"/>
                  <a:pt x="19569" y="1116"/>
                  <a:pt x="19570" y="1116"/>
                </a:cubicBezTo>
                <a:cubicBezTo>
                  <a:pt x="19573" y="1116"/>
                  <a:pt x="19574" y="1119"/>
                  <a:pt x="19574" y="1133"/>
                </a:cubicBezTo>
                <a:lnTo>
                  <a:pt x="19586" y="1133"/>
                </a:lnTo>
                <a:lnTo>
                  <a:pt x="19574" y="1168"/>
                </a:lnTo>
                <a:cubicBezTo>
                  <a:pt x="19586" y="1168"/>
                  <a:pt x="19598" y="1121"/>
                  <a:pt x="19598" y="1097"/>
                </a:cubicBezTo>
                <a:cubicBezTo>
                  <a:pt x="19610" y="1121"/>
                  <a:pt x="19622" y="1109"/>
                  <a:pt x="19622" y="1133"/>
                </a:cubicBezTo>
                <a:lnTo>
                  <a:pt x="19622" y="1144"/>
                </a:lnTo>
                <a:cubicBezTo>
                  <a:pt x="19623" y="1144"/>
                  <a:pt x="19624" y="1144"/>
                  <a:pt x="19625" y="1144"/>
                </a:cubicBezTo>
                <a:cubicBezTo>
                  <a:pt x="19642" y="1144"/>
                  <a:pt x="19653" y="1209"/>
                  <a:pt x="19668" y="1209"/>
                </a:cubicBezTo>
                <a:cubicBezTo>
                  <a:pt x="19672" y="1209"/>
                  <a:pt x="19677" y="1204"/>
                  <a:pt x="19682" y="1192"/>
                </a:cubicBezTo>
                <a:cubicBezTo>
                  <a:pt x="19682" y="1192"/>
                  <a:pt x="19682" y="1204"/>
                  <a:pt x="19682" y="1204"/>
                </a:cubicBezTo>
                <a:lnTo>
                  <a:pt x="19693" y="1204"/>
                </a:lnTo>
                <a:lnTo>
                  <a:pt x="19693" y="1240"/>
                </a:lnTo>
                <a:lnTo>
                  <a:pt x="19717" y="1192"/>
                </a:lnTo>
                <a:lnTo>
                  <a:pt x="19717" y="1216"/>
                </a:lnTo>
                <a:cubicBezTo>
                  <a:pt x="19725" y="1220"/>
                  <a:pt x="19733" y="1221"/>
                  <a:pt x="19741" y="1221"/>
                </a:cubicBezTo>
                <a:cubicBezTo>
                  <a:pt x="19758" y="1221"/>
                  <a:pt x="19777" y="1216"/>
                  <a:pt x="19801" y="1216"/>
                </a:cubicBezTo>
                <a:lnTo>
                  <a:pt x="19789" y="1228"/>
                </a:lnTo>
                <a:cubicBezTo>
                  <a:pt x="19799" y="1218"/>
                  <a:pt x="19805" y="1214"/>
                  <a:pt x="19809" y="1214"/>
                </a:cubicBezTo>
                <a:cubicBezTo>
                  <a:pt x="19819" y="1214"/>
                  <a:pt x="19819" y="1230"/>
                  <a:pt x="19829" y="1230"/>
                </a:cubicBezTo>
                <a:cubicBezTo>
                  <a:pt x="19831" y="1230"/>
                  <a:pt x="19834" y="1229"/>
                  <a:pt x="19836" y="1228"/>
                </a:cubicBezTo>
                <a:lnTo>
                  <a:pt x="19848" y="1228"/>
                </a:lnTo>
                <a:lnTo>
                  <a:pt x="19848" y="1252"/>
                </a:lnTo>
                <a:cubicBezTo>
                  <a:pt x="19851" y="1242"/>
                  <a:pt x="19854" y="1238"/>
                  <a:pt x="19857" y="1238"/>
                </a:cubicBezTo>
                <a:cubicBezTo>
                  <a:pt x="19863" y="1238"/>
                  <a:pt x="19869" y="1253"/>
                  <a:pt x="19873" y="1263"/>
                </a:cubicBezTo>
                <a:lnTo>
                  <a:pt x="19873" y="1263"/>
                </a:lnTo>
                <a:cubicBezTo>
                  <a:pt x="19884" y="1251"/>
                  <a:pt x="19896" y="1227"/>
                  <a:pt x="19896" y="1204"/>
                </a:cubicBezTo>
                <a:cubicBezTo>
                  <a:pt x="19920" y="1204"/>
                  <a:pt x="19908" y="1228"/>
                  <a:pt x="19920" y="1252"/>
                </a:cubicBezTo>
                <a:cubicBezTo>
                  <a:pt x="19929" y="1252"/>
                  <a:pt x="19931" y="1232"/>
                  <a:pt x="19941" y="1232"/>
                </a:cubicBezTo>
                <a:cubicBezTo>
                  <a:pt x="19945" y="1232"/>
                  <a:pt x="19949" y="1234"/>
                  <a:pt x="19955" y="1240"/>
                </a:cubicBezTo>
                <a:lnTo>
                  <a:pt x="19955" y="1252"/>
                </a:lnTo>
                <a:cubicBezTo>
                  <a:pt x="19955" y="1252"/>
                  <a:pt x="19967" y="1240"/>
                  <a:pt x="19979" y="1240"/>
                </a:cubicBezTo>
                <a:cubicBezTo>
                  <a:pt x="19981" y="1234"/>
                  <a:pt x="19983" y="1231"/>
                  <a:pt x="19985" y="1231"/>
                </a:cubicBezTo>
                <a:cubicBezTo>
                  <a:pt x="19991" y="1231"/>
                  <a:pt x="19997" y="1251"/>
                  <a:pt x="20003" y="1251"/>
                </a:cubicBezTo>
                <a:cubicBezTo>
                  <a:pt x="20007" y="1251"/>
                  <a:pt x="20011" y="1243"/>
                  <a:pt x="20015" y="1216"/>
                </a:cubicBezTo>
                <a:cubicBezTo>
                  <a:pt x="20027" y="1228"/>
                  <a:pt x="20039" y="1216"/>
                  <a:pt x="20039" y="1264"/>
                </a:cubicBezTo>
                <a:cubicBezTo>
                  <a:pt x="20063" y="1240"/>
                  <a:pt x="20086" y="1228"/>
                  <a:pt x="20110" y="1216"/>
                </a:cubicBezTo>
                <a:cubicBezTo>
                  <a:pt x="20110" y="1235"/>
                  <a:pt x="20110" y="1241"/>
                  <a:pt x="20111" y="1241"/>
                </a:cubicBezTo>
                <a:cubicBezTo>
                  <a:pt x="20112" y="1241"/>
                  <a:pt x="20115" y="1229"/>
                  <a:pt x="20121" y="1229"/>
                </a:cubicBezTo>
                <a:cubicBezTo>
                  <a:pt x="20125" y="1229"/>
                  <a:pt x="20129" y="1232"/>
                  <a:pt x="20134" y="1240"/>
                </a:cubicBezTo>
                <a:lnTo>
                  <a:pt x="20134" y="1204"/>
                </a:lnTo>
                <a:cubicBezTo>
                  <a:pt x="20156" y="1204"/>
                  <a:pt x="20199" y="1277"/>
                  <a:pt x="20234" y="1277"/>
                </a:cubicBezTo>
                <a:cubicBezTo>
                  <a:pt x="20236" y="1277"/>
                  <a:pt x="20239" y="1276"/>
                  <a:pt x="20241" y="1275"/>
                </a:cubicBezTo>
                <a:lnTo>
                  <a:pt x="20241" y="1299"/>
                </a:lnTo>
                <a:lnTo>
                  <a:pt x="20253" y="1264"/>
                </a:lnTo>
                <a:cubicBezTo>
                  <a:pt x="20301" y="1287"/>
                  <a:pt x="20348" y="1299"/>
                  <a:pt x="20384" y="1299"/>
                </a:cubicBezTo>
                <a:cubicBezTo>
                  <a:pt x="20384" y="1299"/>
                  <a:pt x="20384" y="1287"/>
                  <a:pt x="20384" y="1287"/>
                </a:cubicBezTo>
                <a:cubicBezTo>
                  <a:pt x="20394" y="1268"/>
                  <a:pt x="20403" y="1248"/>
                  <a:pt x="20420" y="1248"/>
                </a:cubicBezTo>
                <a:cubicBezTo>
                  <a:pt x="20423" y="1248"/>
                  <a:pt x="20427" y="1249"/>
                  <a:pt x="20432" y="1252"/>
                </a:cubicBezTo>
                <a:lnTo>
                  <a:pt x="20420" y="1252"/>
                </a:lnTo>
                <a:cubicBezTo>
                  <a:pt x="20408" y="1264"/>
                  <a:pt x="20396" y="1275"/>
                  <a:pt x="20384" y="1287"/>
                </a:cubicBezTo>
                <a:lnTo>
                  <a:pt x="20420" y="1323"/>
                </a:lnTo>
                <a:lnTo>
                  <a:pt x="20408" y="1335"/>
                </a:lnTo>
                <a:cubicBezTo>
                  <a:pt x="20396" y="1323"/>
                  <a:pt x="20396" y="1323"/>
                  <a:pt x="20396" y="1323"/>
                </a:cubicBezTo>
                <a:cubicBezTo>
                  <a:pt x="20385" y="1315"/>
                  <a:pt x="20378" y="1312"/>
                  <a:pt x="20374" y="1312"/>
                </a:cubicBezTo>
                <a:cubicBezTo>
                  <a:pt x="20363" y="1312"/>
                  <a:pt x="20372" y="1337"/>
                  <a:pt x="20357" y="1337"/>
                </a:cubicBezTo>
                <a:cubicBezTo>
                  <a:pt x="20354" y="1337"/>
                  <a:pt x="20352" y="1336"/>
                  <a:pt x="20348" y="1335"/>
                </a:cubicBezTo>
                <a:lnTo>
                  <a:pt x="20348" y="1335"/>
                </a:lnTo>
                <a:cubicBezTo>
                  <a:pt x="20360" y="1343"/>
                  <a:pt x="20365" y="1346"/>
                  <a:pt x="20368" y="1346"/>
                </a:cubicBezTo>
                <a:cubicBezTo>
                  <a:pt x="20372" y="1346"/>
                  <a:pt x="20364" y="1335"/>
                  <a:pt x="20372" y="1335"/>
                </a:cubicBezTo>
                <a:cubicBezTo>
                  <a:pt x="20394" y="1335"/>
                  <a:pt x="20417" y="1367"/>
                  <a:pt x="20390" y="1370"/>
                </a:cubicBezTo>
                <a:lnTo>
                  <a:pt x="20390" y="1370"/>
                </a:lnTo>
                <a:lnTo>
                  <a:pt x="20384" y="1359"/>
                </a:lnTo>
                <a:lnTo>
                  <a:pt x="20384" y="1371"/>
                </a:lnTo>
                <a:cubicBezTo>
                  <a:pt x="20386" y="1371"/>
                  <a:pt x="20388" y="1371"/>
                  <a:pt x="20390" y="1370"/>
                </a:cubicBezTo>
                <a:lnTo>
                  <a:pt x="20390" y="1370"/>
                </a:lnTo>
                <a:lnTo>
                  <a:pt x="20396" y="1383"/>
                </a:lnTo>
                <a:cubicBezTo>
                  <a:pt x="20372" y="1359"/>
                  <a:pt x="20348" y="1359"/>
                  <a:pt x="20324" y="1335"/>
                </a:cubicBezTo>
                <a:cubicBezTo>
                  <a:pt x="20313" y="1359"/>
                  <a:pt x="20313" y="1371"/>
                  <a:pt x="20301" y="1395"/>
                </a:cubicBezTo>
                <a:cubicBezTo>
                  <a:pt x="20301" y="1395"/>
                  <a:pt x="20289" y="1406"/>
                  <a:pt x="20289" y="1406"/>
                </a:cubicBezTo>
                <a:cubicBezTo>
                  <a:pt x="20253" y="1418"/>
                  <a:pt x="20217" y="1442"/>
                  <a:pt x="20182" y="1454"/>
                </a:cubicBezTo>
                <a:cubicBezTo>
                  <a:pt x="20098" y="1478"/>
                  <a:pt x="20027" y="1502"/>
                  <a:pt x="20027" y="1502"/>
                </a:cubicBezTo>
                <a:lnTo>
                  <a:pt x="19979" y="1466"/>
                </a:lnTo>
                <a:cubicBezTo>
                  <a:pt x="19933" y="1489"/>
                  <a:pt x="19917" y="1502"/>
                  <a:pt x="19937" y="1502"/>
                </a:cubicBezTo>
                <a:cubicBezTo>
                  <a:pt x="19947" y="1502"/>
                  <a:pt x="19966" y="1499"/>
                  <a:pt x="19996" y="1491"/>
                </a:cubicBezTo>
                <a:lnTo>
                  <a:pt x="19996" y="1491"/>
                </a:lnTo>
                <a:cubicBezTo>
                  <a:pt x="19907" y="1515"/>
                  <a:pt x="19686" y="1645"/>
                  <a:pt x="19610" y="1645"/>
                </a:cubicBezTo>
                <a:cubicBezTo>
                  <a:pt x="19588" y="1645"/>
                  <a:pt x="19579" y="1634"/>
                  <a:pt x="19586" y="1609"/>
                </a:cubicBezTo>
                <a:lnTo>
                  <a:pt x="19586" y="1609"/>
                </a:lnTo>
                <a:cubicBezTo>
                  <a:pt x="19348" y="1716"/>
                  <a:pt x="19241" y="1716"/>
                  <a:pt x="18943" y="1823"/>
                </a:cubicBezTo>
                <a:cubicBezTo>
                  <a:pt x="19024" y="1785"/>
                  <a:pt x="19012" y="1775"/>
                  <a:pt x="18974" y="1775"/>
                </a:cubicBezTo>
                <a:cubicBezTo>
                  <a:pt x="18938" y="1775"/>
                  <a:pt x="18879" y="1784"/>
                  <a:pt x="18854" y="1784"/>
                </a:cubicBezTo>
                <a:cubicBezTo>
                  <a:pt x="18831" y="1784"/>
                  <a:pt x="18835" y="1777"/>
                  <a:pt x="18908" y="1752"/>
                </a:cubicBezTo>
                <a:lnTo>
                  <a:pt x="18908" y="1752"/>
                </a:lnTo>
                <a:cubicBezTo>
                  <a:pt x="18765" y="1764"/>
                  <a:pt x="18741" y="1811"/>
                  <a:pt x="18622" y="1847"/>
                </a:cubicBezTo>
                <a:cubicBezTo>
                  <a:pt x="18531" y="1847"/>
                  <a:pt x="18543" y="1804"/>
                  <a:pt x="18622" y="1769"/>
                </a:cubicBezTo>
                <a:lnTo>
                  <a:pt x="18622" y="1769"/>
                </a:lnTo>
                <a:lnTo>
                  <a:pt x="18539" y="1799"/>
                </a:lnTo>
                <a:lnTo>
                  <a:pt x="18539" y="1787"/>
                </a:lnTo>
                <a:lnTo>
                  <a:pt x="18419" y="1835"/>
                </a:lnTo>
                <a:cubicBezTo>
                  <a:pt x="18315" y="1835"/>
                  <a:pt x="18355" y="1805"/>
                  <a:pt x="18308" y="1805"/>
                </a:cubicBezTo>
                <a:cubicBezTo>
                  <a:pt x="18296" y="1805"/>
                  <a:pt x="18279" y="1806"/>
                  <a:pt x="18253" y="1811"/>
                </a:cubicBezTo>
                <a:lnTo>
                  <a:pt x="18229" y="1859"/>
                </a:lnTo>
                <a:lnTo>
                  <a:pt x="18134" y="1847"/>
                </a:lnTo>
                <a:lnTo>
                  <a:pt x="18134" y="1847"/>
                </a:lnTo>
                <a:cubicBezTo>
                  <a:pt x="18169" y="1859"/>
                  <a:pt x="18098" y="1883"/>
                  <a:pt x="18003" y="1895"/>
                </a:cubicBezTo>
                <a:lnTo>
                  <a:pt x="18003" y="1883"/>
                </a:lnTo>
                <a:lnTo>
                  <a:pt x="17884" y="1906"/>
                </a:lnTo>
                <a:cubicBezTo>
                  <a:pt x="17921" y="1895"/>
                  <a:pt x="17924" y="1892"/>
                  <a:pt x="17913" y="1892"/>
                </a:cubicBezTo>
                <a:cubicBezTo>
                  <a:pt x="17900" y="1892"/>
                  <a:pt x="17864" y="1897"/>
                  <a:pt x="17841" y="1897"/>
                </a:cubicBezTo>
                <a:cubicBezTo>
                  <a:pt x="17821" y="1897"/>
                  <a:pt x="17809" y="1894"/>
                  <a:pt x="17824" y="1883"/>
                </a:cubicBezTo>
                <a:lnTo>
                  <a:pt x="17824" y="1883"/>
                </a:lnTo>
                <a:cubicBezTo>
                  <a:pt x="17729" y="1895"/>
                  <a:pt x="17729" y="1895"/>
                  <a:pt x="17550" y="1918"/>
                </a:cubicBezTo>
                <a:lnTo>
                  <a:pt x="17586" y="1942"/>
                </a:lnTo>
                <a:cubicBezTo>
                  <a:pt x="17527" y="1957"/>
                  <a:pt x="17497" y="1962"/>
                  <a:pt x="17482" y="1962"/>
                </a:cubicBezTo>
                <a:cubicBezTo>
                  <a:pt x="17441" y="1962"/>
                  <a:pt x="17502" y="1926"/>
                  <a:pt x="17434" y="1926"/>
                </a:cubicBezTo>
                <a:cubicBezTo>
                  <a:pt x="17422" y="1926"/>
                  <a:pt x="17406" y="1928"/>
                  <a:pt x="17384" y="1930"/>
                </a:cubicBezTo>
                <a:lnTo>
                  <a:pt x="17396" y="1954"/>
                </a:lnTo>
                <a:cubicBezTo>
                  <a:pt x="17367" y="1952"/>
                  <a:pt x="17339" y="1951"/>
                  <a:pt x="17312" y="1951"/>
                </a:cubicBezTo>
                <a:cubicBezTo>
                  <a:pt x="17088" y="1951"/>
                  <a:pt x="16929" y="2026"/>
                  <a:pt x="16751" y="2026"/>
                </a:cubicBezTo>
                <a:cubicBezTo>
                  <a:pt x="16739" y="2026"/>
                  <a:pt x="16728" y="2026"/>
                  <a:pt x="16717" y="2026"/>
                </a:cubicBezTo>
                <a:cubicBezTo>
                  <a:pt x="16820" y="2005"/>
                  <a:pt x="16807" y="1976"/>
                  <a:pt x="16802" y="1976"/>
                </a:cubicBezTo>
                <a:cubicBezTo>
                  <a:pt x="16801" y="1976"/>
                  <a:pt x="16800" y="1976"/>
                  <a:pt x="16800" y="1978"/>
                </a:cubicBezTo>
                <a:cubicBezTo>
                  <a:pt x="16634" y="2002"/>
                  <a:pt x="16336" y="2037"/>
                  <a:pt x="16157" y="2097"/>
                </a:cubicBezTo>
                <a:cubicBezTo>
                  <a:pt x="16086" y="2061"/>
                  <a:pt x="16074" y="2049"/>
                  <a:pt x="15883" y="2049"/>
                </a:cubicBezTo>
                <a:cubicBezTo>
                  <a:pt x="15741" y="2073"/>
                  <a:pt x="15729" y="2085"/>
                  <a:pt x="15681" y="2121"/>
                </a:cubicBezTo>
                <a:cubicBezTo>
                  <a:pt x="15580" y="2121"/>
                  <a:pt x="15416" y="2156"/>
                  <a:pt x="15340" y="2156"/>
                </a:cubicBezTo>
                <a:cubicBezTo>
                  <a:pt x="15318" y="2156"/>
                  <a:pt x="15303" y="2153"/>
                  <a:pt x="15300" y="2145"/>
                </a:cubicBezTo>
                <a:cubicBezTo>
                  <a:pt x="15276" y="2180"/>
                  <a:pt x="15181" y="2168"/>
                  <a:pt x="15110" y="2204"/>
                </a:cubicBezTo>
                <a:lnTo>
                  <a:pt x="15086" y="2192"/>
                </a:lnTo>
                <a:lnTo>
                  <a:pt x="15086" y="2192"/>
                </a:lnTo>
                <a:lnTo>
                  <a:pt x="15110" y="2216"/>
                </a:lnTo>
                <a:cubicBezTo>
                  <a:pt x="15082" y="2212"/>
                  <a:pt x="15055" y="2210"/>
                  <a:pt x="15029" y="2210"/>
                </a:cubicBezTo>
                <a:cubicBezTo>
                  <a:pt x="14836" y="2210"/>
                  <a:pt x="14702" y="2312"/>
                  <a:pt x="14507" y="2312"/>
                </a:cubicBezTo>
                <a:cubicBezTo>
                  <a:pt x="14497" y="2312"/>
                  <a:pt x="14488" y="2312"/>
                  <a:pt x="14478" y="2311"/>
                </a:cubicBezTo>
                <a:lnTo>
                  <a:pt x="14514" y="2287"/>
                </a:lnTo>
                <a:lnTo>
                  <a:pt x="14419" y="2323"/>
                </a:lnTo>
                <a:cubicBezTo>
                  <a:pt x="14395" y="2311"/>
                  <a:pt x="14431" y="2299"/>
                  <a:pt x="14431" y="2276"/>
                </a:cubicBezTo>
                <a:lnTo>
                  <a:pt x="14431" y="2276"/>
                </a:lnTo>
                <a:lnTo>
                  <a:pt x="13978" y="2371"/>
                </a:lnTo>
                <a:lnTo>
                  <a:pt x="14074" y="2383"/>
                </a:lnTo>
                <a:cubicBezTo>
                  <a:pt x="13978" y="2407"/>
                  <a:pt x="13919" y="2454"/>
                  <a:pt x="13800" y="2466"/>
                </a:cubicBezTo>
                <a:cubicBezTo>
                  <a:pt x="13850" y="2436"/>
                  <a:pt x="13860" y="2425"/>
                  <a:pt x="13847" y="2425"/>
                </a:cubicBezTo>
                <a:cubicBezTo>
                  <a:pt x="13819" y="2425"/>
                  <a:pt x="13689" y="2472"/>
                  <a:pt x="13633" y="2472"/>
                </a:cubicBezTo>
                <a:cubicBezTo>
                  <a:pt x="13622" y="2472"/>
                  <a:pt x="13613" y="2470"/>
                  <a:pt x="13609" y="2466"/>
                </a:cubicBezTo>
                <a:lnTo>
                  <a:pt x="13705" y="2430"/>
                </a:lnTo>
                <a:lnTo>
                  <a:pt x="13705" y="2430"/>
                </a:lnTo>
                <a:cubicBezTo>
                  <a:pt x="13574" y="2466"/>
                  <a:pt x="13574" y="2466"/>
                  <a:pt x="13597" y="2502"/>
                </a:cubicBezTo>
                <a:cubicBezTo>
                  <a:pt x="13541" y="2521"/>
                  <a:pt x="13506" y="2525"/>
                  <a:pt x="13480" y="2525"/>
                </a:cubicBezTo>
                <a:cubicBezTo>
                  <a:pt x="13456" y="2525"/>
                  <a:pt x="13440" y="2522"/>
                  <a:pt x="13422" y="2522"/>
                </a:cubicBezTo>
                <a:cubicBezTo>
                  <a:pt x="13397" y="2522"/>
                  <a:pt x="13368" y="2528"/>
                  <a:pt x="13312" y="2561"/>
                </a:cubicBezTo>
                <a:lnTo>
                  <a:pt x="13419" y="2526"/>
                </a:lnTo>
                <a:lnTo>
                  <a:pt x="13419" y="2526"/>
                </a:lnTo>
                <a:cubicBezTo>
                  <a:pt x="13455" y="2538"/>
                  <a:pt x="13383" y="2585"/>
                  <a:pt x="13312" y="2609"/>
                </a:cubicBezTo>
                <a:cubicBezTo>
                  <a:pt x="13290" y="2609"/>
                  <a:pt x="13240" y="2609"/>
                  <a:pt x="13274" y="2592"/>
                </a:cubicBezTo>
                <a:lnTo>
                  <a:pt x="13274" y="2592"/>
                </a:lnTo>
                <a:cubicBezTo>
                  <a:pt x="13143" y="2649"/>
                  <a:pt x="12952" y="2705"/>
                  <a:pt x="12895" y="2740"/>
                </a:cubicBezTo>
                <a:cubicBezTo>
                  <a:pt x="12882" y="2742"/>
                  <a:pt x="12872" y="2743"/>
                  <a:pt x="12864" y="2743"/>
                </a:cubicBezTo>
                <a:cubicBezTo>
                  <a:pt x="12829" y="2743"/>
                  <a:pt x="12842" y="2724"/>
                  <a:pt x="12871" y="2704"/>
                </a:cubicBezTo>
                <a:lnTo>
                  <a:pt x="12871" y="2704"/>
                </a:lnTo>
                <a:cubicBezTo>
                  <a:pt x="12597" y="2847"/>
                  <a:pt x="12740" y="2740"/>
                  <a:pt x="12466" y="2895"/>
                </a:cubicBezTo>
                <a:lnTo>
                  <a:pt x="12466" y="2883"/>
                </a:lnTo>
                <a:lnTo>
                  <a:pt x="12383" y="2942"/>
                </a:lnTo>
                <a:lnTo>
                  <a:pt x="12228" y="2978"/>
                </a:lnTo>
                <a:lnTo>
                  <a:pt x="12288" y="2978"/>
                </a:lnTo>
                <a:cubicBezTo>
                  <a:pt x="12192" y="3026"/>
                  <a:pt x="12145" y="3073"/>
                  <a:pt x="12038" y="3121"/>
                </a:cubicBezTo>
                <a:lnTo>
                  <a:pt x="12062" y="3073"/>
                </a:lnTo>
                <a:lnTo>
                  <a:pt x="12062" y="3073"/>
                </a:lnTo>
                <a:cubicBezTo>
                  <a:pt x="11823" y="3228"/>
                  <a:pt x="11752" y="3216"/>
                  <a:pt x="11550" y="3407"/>
                </a:cubicBezTo>
                <a:cubicBezTo>
                  <a:pt x="11546" y="3408"/>
                  <a:pt x="11544" y="3409"/>
                  <a:pt x="11543" y="3409"/>
                </a:cubicBezTo>
                <a:cubicBezTo>
                  <a:pt x="11535" y="3409"/>
                  <a:pt x="11563" y="3380"/>
                  <a:pt x="11573" y="3359"/>
                </a:cubicBezTo>
                <a:lnTo>
                  <a:pt x="11573" y="3359"/>
                </a:lnTo>
                <a:cubicBezTo>
                  <a:pt x="11395" y="3550"/>
                  <a:pt x="11395" y="3454"/>
                  <a:pt x="11228" y="3669"/>
                </a:cubicBezTo>
                <a:cubicBezTo>
                  <a:pt x="11228" y="3645"/>
                  <a:pt x="11204" y="3657"/>
                  <a:pt x="11204" y="3645"/>
                </a:cubicBezTo>
                <a:lnTo>
                  <a:pt x="11133" y="3740"/>
                </a:lnTo>
                <a:lnTo>
                  <a:pt x="11109" y="3704"/>
                </a:lnTo>
                <a:lnTo>
                  <a:pt x="11109" y="3740"/>
                </a:lnTo>
                <a:cubicBezTo>
                  <a:pt x="10930" y="3657"/>
                  <a:pt x="10752" y="3597"/>
                  <a:pt x="10573" y="3561"/>
                </a:cubicBezTo>
                <a:lnTo>
                  <a:pt x="10561" y="3514"/>
                </a:lnTo>
                <a:lnTo>
                  <a:pt x="10466" y="3538"/>
                </a:lnTo>
                <a:cubicBezTo>
                  <a:pt x="10136" y="3451"/>
                  <a:pt x="9733" y="3406"/>
                  <a:pt x="9378" y="3406"/>
                </a:cubicBezTo>
                <a:cubicBezTo>
                  <a:pt x="9195" y="3406"/>
                  <a:pt x="9024" y="3418"/>
                  <a:pt x="8883" y="3442"/>
                </a:cubicBezTo>
                <a:cubicBezTo>
                  <a:pt x="8740" y="3478"/>
                  <a:pt x="8549" y="3561"/>
                  <a:pt x="8335" y="3609"/>
                </a:cubicBezTo>
                <a:lnTo>
                  <a:pt x="8359" y="3597"/>
                </a:lnTo>
                <a:lnTo>
                  <a:pt x="8359" y="3597"/>
                </a:lnTo>
                <a:cubicBezTo>
                  <a:pt x="8001" y="3716"/>
                  <a:pt x="7632" y="3907"/>
                  <a:pt x="7299" y="4121"/>
                </a:cubicBezTo>
                <a:cubicBezTo>
                  <a:pt x="7311" y="4097"/>
                  <a:pt x="7275" y="4109"/>
                  <a:pt x="7299" y="4073"/>
                </a:cubicBezTo>
                <a:lnTo>
                  <a:pt x="7299" y="4073"/>
                </a:lnTo>
                <a:cubicBezTo>
                  <a:pt x="7239" y="4157"/>
                  <a:pt x="7109" y="4204"/>
                  <a:pt x="7037" y="4264"/>
                </a:cubicBezTo>
                <a:lnTo>
                  <a:pt x="7144" y="4216"/>
                </a:lnTo>
                <a:lnTo>
                  <a:pt x="7144" y="4216"/>
                </a:lnTo>
                <a:cubicBezTo>
                  <a:pt x="7061" y="4312"/>
                  <a:pt x="6918" y="4395"/>
                  <a:pt x="6858" y="4407"/>
                </a:cubicBezTo>
                <a:lnTo>
                  <a:pt x="6751" y="4550"/>
                </a:lnTo>
                <a:cubicBezTo>
                  <a:pt x="6739" y="4550"/>
                  <a:pt x="6728" y="4562"/>
                  <a:pt x="6716" y="4562"/>
                </a:cubicBezTo>
                <a:lnTo>
                  <a:pt x="6704" y="4597"/>
                </a:lnTo>
                <a:lnTo>
                  <a:pt x="6608" y="4621"/>
                </a:lnTo>
                <a:cubicBezTo>
                  <a:pt x="6585" y="4657"/>
                  <a:pt x="6418" y="4835"/>
                  <a:pt x="6406" y="4907"/>
                </a:cubicBezTo>
                <a:cubicBezTo>
                  <a:pt x="6389" y="4915"/>
                  <a:pt x="6327" y="4970"/>
                  <a:pt x="6314" y="4970"/>
                </a:cubicBezTo>
                <a:cubicBezTo>
                  <a:pt x="6309" y="4970"/>
                  <a:pt x="6313" y="4960"/>
                  <a:pt x="6335" y="4931"/>
                </a:cubicBezTo>
                <a:lnTo>
                  <a:pt x="6335" y="4931"/>
                </a:lnTo>
                <a:cubicBezTo>
                  <a:pt x="6334" y="4931"/>
                  <a:pt x="6298" y="4979"/>
                  <a:pt x="6239" y="5038"/>
                </a:cubicBezTo>
                <a:cubicBezTo>
                  <a:pt x="6192" y="5014"/>
                  <a:pt x="6156" y="4990"/>
                  <a:pt x="6156" y="4990"/>
                </a:cubicBezTo>
                <a:cubicBezTo>
                  <a:pt x="6156" y="4990"/>
                  <a:pt x="6120" y="4966"/>
                  <a:pt x="6061" y="4954"/>
                </a:cubicBezTo>
                <a:cubicBezTo>
                  <a:pt x="5989" y="4931"/>
                  <a:pt x="5894" y="4907"/>
                  <a:pt x="5775" y="4871"/>
                </a:cubicBezTo>
                <a:cubicBezTo>
                  <a:pt x="5564" y="4821"/>
                  <a:pt x="5267" y="4771"/>
                  <a:pt x="4915" y="4771"/>
                </a:cubicBezTo>
                <a:cubicBezTo>
                  <a:pt x="4850" y="4771"/>
                  <a:pt x="4784" y="4772"/>
                  <a:pt x="4715" y="4776"/>
                </a:cubicBezTo>
                <a:cubicBezTo>
                  <a:pt x="3834" y="4800"/>
                  <a:pt x="2656" y="5169"/>
                  <a:pt x="1727" y="6026"/>
                </a:cubicBezTo>
                <a:cubicBezTo>
                  <a:pt x="1489" y="6240"/>
                  <a:pt x="1274" y="6502"/>
                  <a:pt x="1096" y="6764"/>
                </a:cubicBezTo>
                <a:cubicBezTo>
                  <a:pt x="929" y="7026"/>
                  <a:pt x="774" y="7300"/>
                  <a:pt x="655" y="7586"/>
                </a:cubicBezTo>
                <a:cubicBezTo>
                  <a:pt x="405" y="8145"/>
                  <a:pt x="262" y="8717"/>
                  <a:pt x="167" y="9241"/>
                </a:cubicBezTo>
                <a:cubicBezTo>
                  <a:pt x="0" y="10300"/>
                  <a:pt x="24" y="11170"/>
                  <a:pt x="96" y="11670"/>
                </a:cubicBezTo>
                <a:cubicBezTo>
                  <a:pt x="116" y="11720"/>
                  <a:pt x="136" y="11864"/>
                  <a:pt x="163" y="11864"/>
                </a:cubicBezTo>
                <a:cubicBezTo>
                  <a:pt x="168" y="11864"/>
                  <a:pt x="174" y="11859"/>
                  <a:pt x="179" y="11848"/>
                </a:cubicBezTo>
                <a:lnTo>
                  <a:pt x="179" y="11848"/>
                </a:lnTo>
                <a:cubicBezTo>
                  <a:pt x="191" y="11991"/>
                  <a:pt x="131" y="12051"/>
                  <a:pt x="155" y="12074"/>
                </a:cubicBezTo>
                <a:cubicBezTo>
                  <a:pt x="166" y="12015"/>
                  <a:pt x="179" y="11998"/>
                  <a:pt x="192" y="11998"/>
                </a:cubicBezTo>
                <a:cubicBezTo>
                  <a:pt x="208" y="11998"/>
                  <a:pt x="226" y="12024"/>
                  <a:pt x="244" y="12024"/>
                </a:cubicBezTo>
                <a:cubicBezTo>
                  <a:pt x="258" y="12024"/>
                  <a:pt x="272" y="12009"/>
                  <a:pt x="286" y="11955"/>
                </a:cubicBezTo>
                <a:lnTo>
                  <a:pt x="298" y="12074"/>
                </a:lnTo>
                <a:cubicBezTo>
                  <a:pt x="299" y="12076"/>
                  <a:pt x="299" y="12076"/>
                  <a:pt x="300" y="12076"/>
                </a:cubicBezTo>
                <a:cubicBezTo>
                  <a:pt x="305" y="12076"/>
                  <a:pt x="282" y="11939"/>
                  <a:pt x="302" y="11939"/>
                </a:cubicBezTo>
                <a:cubicBezTo>
                  <a:pt x="302" y="11939"/>
                  <a:pt x="302" y="11939"/>
                  <a:pt x="303" y="11939"/>
                </a:cubicBezTo>
                <a:lnTo>
                  <a:pt x="303" y="11939"/>
                </a:lnTo>
                <a:lnTo>
                  <a:pt x="251" y="11908"/>
                </a:lnTo>
                <a:cubicBezTo>
                  <a:pt x="262" y="11812"/>
                  <a:pt x="274" y="11753"/>
                  <a:pt x="298" y="11729"/>
                </a:cubicBezTo>
                <a:cubicBezTo>
                  <a:pt x="286" y="11634"/>
                  <a:pt x="203" y="11574"/>
                  <a:pt x="251" y="11360"/>
                </a:cubicBezTo>
                <a:lnTo>
                  <a:pt x="251" y="11360"/>
                </a:lnTo>
                <a:lnTo>
                  <a:pt x="251" y="11420"/>
                </a:lnTo>
                <a:cubicBezTo>
                  <a:pt x="262" y="11241"/>
                  <a:pt x="298" y="11312"/>
                  <a:pt x="310" y="11277"/>
                </a:cubicBezTo>
                <a:lnTo>
                  <a:pt x="310" y="11277"/>
                </a:lnTo>
                <a:lnTo>
                  <a:pt x="346" y="11170"/>
                </a:lnTo>
                <a:lnTo>
                  <a:pt x="346" y="11170"/>
                </a:lnTo>
                <a:cubicBezTo>
                  <a:pt x="326" y="11256"/>
                  <a:pt x="346" y="11398"/>
                  <a:pt x="354" y="11398"/>
                </a:cubicBezTo>
                <a:cubicBezTo>
                  <a:pt x="356" y="11398"/>
                  <a:pt x="358" y="11390"/>
                  <a:pt x="358" y="11372"/>
                </a:cubicBezTo>
                <a:cubicBezTo>
                  <a:pt x="365" y="11303"/>
                  <a:pt x="366" y="11283"/>
                  <a:pt x="363" y="11283"/>
                </a:cubicBezTo>
                <a:lnTo>
                  <a:pt x="363" y="11283"/>
                </a:lnTo>
                <a:cubicBezTo>
                  <a:pt x="359" y="11283"/>
                  <a:pt x="350" y="11317"/>
                  <a:pt x="346" y="11317"/>
                </a:cubicBezTo>
                <a:cubicBezTo>
                  <a:pt x="344" y="11317"/>
                  <a:pt x="343" y="11304"/>
                  <a:pt x="346" y="11265"/>
                </a:cubicBezTo>
                <a:cubicBezTo>
                  <a:pt x="346" y="11208"/>
                  <a:pt x="354" y="11194"/>
                  <a:pt x="366" y="11194"/>
                </a:cubicBezTo>
                <a:cubicBezTo>
                  <a:pt x="374" y="11194"/>
                  <a:pt x="384" y="11200"/>
                  <a:pt x="393" y="11205"/>
                </a:cubicBezTo>
                <a:lnTo>
                  <a:pt x="405" y="11027"/>
                </a:lnTo>
                <a:cubicBezTo>
                  <a:pt x="423" y="11036"/>
                  <a:pt x="407" y="11099"/>
                  <a:pt x="414" y="11099"/>
                </a:cubicBezTo>
                <a:cubicBezTo>
                  <a:pt x="416" y="11099"/>
                  <a:pt x="420" y="11092"/>
                  <a:pt x="429" y="11074"/>
                </a:cubicBezTo>
                <a:lnTo>
                  <a:pt x="417" y="10848"/>
                </a:lnTo>
                <a:cubicBezTo>
                  <a:pt x="489" y="10812"/>
                  <a:pt x="393" y="10610"/>
                  <a:pt x="477" y="10515"/>
                </a:cubicBezTo>
                <a:lnTo>
                  <a:pt x="477" y="10515"/>
                </a:lnTo>
                <a:cubicBezTo>
                  <a:pt x="477" y="10565"/>
                  <a:pt x="479" y="10581"/>
                  <a:pt x="483" y="10581"/>
                </a:cubicBezTo>
                <a:cubicBezTo>
                  <a:pt x="491" y="10581"/>
                  <a:pt x="505" y="10524"/>
                  <a:pt x="519" y="10524"/>
                </a:cubicBezTo>
                <a:cubicBezTo>
                  <a:pt x="521" y="10524"/>
                  <a:pt x="523" y="10525"/>
                  <a:pt x="524" y="10527"/>
                </a:cubicBezTo>
                <a:cubicBezTo>
                  <a:pt x="524" y="10527"/>
                  <a:pt x="536" y="10431"/>
                  <a:pt x="536" y="10336"/>
                </a:cubicBezTo>
                <a:cubicBezTo>
                  <a:pt x="548" y="10241"/>
                  <a:pt x="560" y="10146"/>
                  <a:pt x="560" y="10146"/>
                </a:cubicBezTo>
                <a:cubicBezTo>
                  <a:pt x="561" y="10142"/>
                  <a:pt x="563" y="10140"/>
                  <a:pt x="564" y="10140"/>
                </a:cubicBezTo>
                <a:cubicBezTo>
                  <a:pt x="570" y="10140"/>
                  <a:pt x="572" y="10208"/>
                  <a:pt x="572" y="10208"/>
                </a:cubicBezTo>
                <a:cubicBezTo>
                  <a:pt x="572" y="10208"/>
                  <a:pt x="572" y="10204"/>
                  <a:pt x="572" y="10193"/>
                </a:cubicBezTo>
                <a:cubicBezTo>
                  <a:pt x="608" y="10122"/>
                  <a:pt x="572" y="10074"/>
                  <a:pt x="572" y="10027"/>
                </a:cubicBezTo>
                <a:cubicBezTo>
                  <a:pt x="606" y="10004"/>
                  <a:pt x="619" y="9763"/>
                  <a:pt x="661" y="9763"/>
                </a:cubicBezTo>
                <a:cubicBezTo>
                  <a:pt x="663" y="9763"/>
                  <a:pt x="665" y="9764"/>
                  <a:pt x="667" y="9765"/>
                </a:cubicBezTo>
                <a:cubicBezTo>
                  <a:pt x="739" y="9515"/>
                  <a:pt x="620" y="9646"/>
                  <a:pt x="691" y="9407"/>
                </a:cubicBezTo>
                <a:cubicBezTo>
                  <a:pt x="693" y="9406"/>
                  <a:pt x="695" y="9406"/>
                  <a:pt x="696" y="9406"/>
                </a:cubicBezTo>
                <a:cubicBezTo>
                  <a:pt x="716" y="9406"/>
                  <a:pt x="687" y="9527"/>
                  <a:pt x="698" y="9527"/>
                </a:cubicBezTo>
                <a:cubicBezTo>
                  <a:pt x="701" y="9527"/>
                  <a:pt x="706" y="9520"/>
                  <a:pt x="715" y="9503"/>
                </a:cubicBezTo>
                <a:cubicBezTo>
                  <a:pt x="715" y="9503"/>
                  <a:pt x="727" y="9431"/>
                  <a:pt x="727" y="9372"/>
                </a:cubicBezTo>
                <a:cubicBezTo>
                  <a:pt x="739" y="9312"/>
                  <a:pt x="751" y="9253"/>
                  <a:pt x="751" y="9253"/>
                </a:cubicBezTo>
                <a:cubicBezTo>
                  <a:pt x="762" y="9276"/>
                  <a:pt x="785" y="9310"/>
                  <a:pt x="764" y="9388"/>
                </a:cubicBezTo>
                <a:lnTo>
                  <a:pt x="764" y="9388"/>
                </a:lnTo>
                <a:cubicBezTo>
                  <a:pt x="943" y="8738"/>
                  <a:pt x="1192" y="8441"/>
                  <a:pt x="1394" y="7883"/>
                </a:cubicBezTo>
                <a:cubicBezTo>
                  <a:pt x="1407" y="7872"/>
                  <a:pt x="1415" y="7867"/>
                  <a:pt x="1420" y="7867"/>
                </a:cubicBezTo>
                <a:cubicBezTo>
                  <a:pt x="1440" y="7867"/>
                  <a:pt x="1394" y="7956"/>
                  <a:pt x="1394" y="8014"/>
                </a:cubicBezTo>
                <a:cubicBezTo>
                  <a:pt x="1524" y="7598"/>
                  <a:pt x="1727" y="7502"/>
                  <a:pt x="1917" y="7217"/>
                </a:cubicBezTo>
                <a:lnTo>
                  <a:pt x="1894" y="7193"/>
                </a:lnTo>
                <a:cubicBezTo>
                  <a:pt x="1989" y="7110"/>
                  <a:pt x="2072" y="7014"/>
                  <a:pt x="2167" y="6919"/>
                </a:cubicBezTo>
                <a:cubicBezTo>
                  <a:pt x="2215" y="6871"/>
                  <a:pt x="2263" y="6836"/>
                  <a:pt x="2310" y="6788"/>
                </a:cubicBezTo>
                <a:cubicBezTo>
                  <a:pt x="2358" y="6740"/>
                  <a:pt x="2417" y="6693"/>
                  <a:pt x="2465" y="6645"/>
                </a:cubicBezTo>
                <a:cubicBezTo>
                  <a:pt x="2667" y="6467"/>
                  <a:pt x="2918" y="6312"/>
                  <a:pt x="3156" y="6193"/>
                </a:cubicBezTo>
                <a:lnTo>
                  <a:pt x="3156" y="6193"/>
                </a:lnTo>
                <a:lnTo>
                  <a:pt x="3096" y="6205"/>
                </a:lnTo>
                <a:cubicBezTo>
                  <a:pt x="3144" y="6133"/>
                  <a:pt x="3263" y="6086"/>
                  <a:pt x="3334" y="6038"/>
                </a:cubicBezTo>
                <a:cubicBezTo>
                  <a:pt x="3350" y="6038"/>
                  <a:pt x="3329" y="6075"/>
                  <a:pt x="3355" y="6075"/>
                </a:cubicBezTo>
                <a:cubicBezTo>
                  <a:pt x="3369" y="6075"/>
                  <a:pt x="3394" y="6066"/>
                  <a:pt x="3441" y="6038"/>
                </a:cubicBezTo>
                <a:cubicBezTo>
                  <a:pt x="3418" y="6038"/>
                  <a:pt x="3383" y="6049"/>
                  <a:pt x="3366" y="6049"/>
                </a:cubicBezTo>
                <a:cubicBezTo>
                  <a:pt x="3358" y="6049"/>
                  <a:pt x="3354" y="6046"/>
                  <a:pt x="3358" y="6038"/>
                </a:cubicBezTo>
                <a:cubicBezTo>
                  <a:pt x="3584" y="5967"/>
                  <a:pt x="3930" y="5847"/>
                  <a:pt x="4334" y="5788"/>
                </a:cubicBezTo>
                <a:cubicBezTo>
                  <a:pt x="4498" y="5763"/>
                  <a:pt x="4670" y="5751"/>
                  <a:pt x="4841" y="5751"/>
                </a:cubicBezTo>
                <a:cubicBezTo>
                  <a:pt x="5080" y="5751"/>
                  <a:pt x="5317" y="5775"/>
                  <a:pt x="5525" y="5824"/>
                </a:cubicBezTo>
                <a:cubicBezTo>
                  <a:pt x="5561" y="5836"/>
                  <a:pt x="5596" y="5847"/>
                  <a:pt x="5620" y="5859"/>
                </a:cubicBezTo>
                <a:lnTo>
                  <a:pt x="5644" y="5859"/>
                </a:lnTo>
                <a:cubicBezTo>
                  <a:pt x="5632" y="5883"/>
                  <a:pt x="5620" y="5907"/>
                  <a:pt x="5608" y="5907"/>
                </a:cubicBezTo>
                <a:lnTo>
                  <a:pt x="5620" y="5859"/>
                </a:lnTo>
                <a:lnTo>
                  <a:pt x="5620" y="5859"/>
                </a:lnTo>
                <a:cubicBezTo>
                  <a:pt x="5549" y="5978"/>
                  <a:pt x="5477" y="6002"/>
                  <a:pt x="5394" y="6133"/>
                </a:cubicBezTo>
                <a:cubicBezTo>
                  <a:pt x="5358" y="6252"/>
                  <a:pt x="5287" y="6324"/>
                  <a:pt x="5346" y="6336"/>
                </a:cubicBezTo>
                <a:cubicBezTo>
                  <a:pt x="5310" y="6408"/>
                  <a:pt x="5294" y="6424"/>
                  <a:pt x="5285" y="6424"/>
                </a:cubicBezTo>
                <a:cubicBezTo>
                  <a:pt x="5277" y="6424"/>
                  <a:pt x="5274" y="6414"/>
                  <a:pt x="5268" y="6414"/>
                </a:cubicBezTo>
                <a:cubicBezTo>
                  <a:pt x="5264" y="6414"/>
                  <a:pt x="5259" y="6418"/>
                  <a:pt x="5251" y="6431"/>
                </a:cubicBezTo>
                <a:cubicBezTo>
                  <a:pt x="5227" y="6514"/>
                  <a:pt x="5096" y="6752"/>
                  <a:pt x="5061" y="6764"/>
                </a:cubicBezTo>
                <a:cubicBezTo>
                  <a:pt x="5084" y="6895"/>
                  <a:pt x="4823" y="7229"/>
                  <a:pt x="4882" y="7300"/>
                </a:cubicBezTo>
                <a:lnTo>
                  <a:pt x="4787" y="7431"/>
                </a:lnTo>
                <a:cubicBezTo>
                  <a:pt x="4811" y="7443"/>
                  <a:pt x="4834" y="7491"/>
                  <a:pt x="4811" y="7610"/>
                </a:cubicBezTo>
                <a:cubicBezTo>
                  <a:pt x="4751" y="7717"/>
                  <a:pt x="4727" y="7681"/>
                  <a:pt x="4703" y="7717"/>
                </a:cubicBezTo>
                <a:lnTo>
                  <a:pt x="4751" y="7812"/>
                </a:lnTo>
                <a:cubicBezTo>
                  <a:pt x="4632" y="8133"/>
                  <a:pt x="4561" y="8550"/>
                  <a:pt x="4561" y="8979"/>
                </a:cubicBezTo>
                <a:cubicBezTo>
                  <a:pt x="4572" y="9419"/>
                  <a:pt x="4680" y="9872"/>
                  <a:pt x="4834" y="10265"/>
                </a:cubicBezTo>
                <a:cubicBezTo>
                  <a:pt x="4918" y="10431"/>
                  <a:pt x="5049" y="10610"/>
                  <a:pt x="5180" y="10765"/>
                </a:cubicBezTo>
                <a:cubicBezTo>
                  <a:pt x="5311" y="10920"/>
                  <a:pt x="5442" y="11074"/>
                  <a:pt x="5596" y="11229"/>
                </a:cubicBezTo>
                <a:lnTo>
                  <a:pt x="5561" y="11205"/>
                </a:lnTo>
                <a:lnTo>
                  <a:pt x="5561" y="11205"/>
                </a:lnTo>
                <a:cubicBezTo>
                  <a:pt x="5538" y="11205"/>
                  <a:pt x="5844" y="11490"/>
                  <a:pt x="5879" y="11513"/>
                </a:cubicBezTo>
                <a:lnTo>
                  <a:pt x="5879" y="11513"/>
                </a:lnTo>
                <a:cubicBezTo>
                  <a:pt x="5850" y="11493"/>
                  <a:pt x="5644" y="11277"/>
                  <a:pt x="5644" y="11277"/>
                </a:cubicBezTo>
                <a:lnTo>
                  <a:pt x="5644" y="11277"/>
                </a:lnTo>
                <a:cubicBezTo>
                  <a:pt x="5727" y="11336"/>
                  <a:pt x="5787" y="11372"/>
                  <a:pt x="5870" y="11431"/>
                </a:cubicBezTo>
                <a:cubicBezTo>
                  <a:pt x="5966" y="11515"/>
                  <a:pt x="6073" y="11598"/>
                  <a:pt x="6239" y="11670"/>
                </a:cubicBezTo>
                <a:cubicBezTo>
                  <a:pt x="6311" y="11705"/>
                  <a:pt x="6394" y="11729"/>
                  <a:pt x="6489" y="11753"/>
                </a:cubicBezTo>
                <a:cubicBezTo>
                  <a:pt x="6538" y="11767"/>
                  <a:pt x="6595" y="11773"/>
                  <a:pt x="6656" y="11773"/>
                </a:cubicBezTo>
                <a:cubicBezTo>
                  <a:pt x="6698" y="11773"/>
                  <a:pt x="6743" y="11770"/>
                  <a:pt x="6787" y="11765"/>
                </a:cubicBezTo>
                <a:cubicBezTo>
                  <a:pt x="6894" y="11765"/>
                  <a:pt x="7001" y="11729"/>
                  <a:pt x="7097" y="11705"/>
                </a:cubicBezTo>
                <a:cubicBezTo>
                  <a:pt x="7192" y="11658"/>
                  <a:pt x="7299" y="11622"/>
                  <a:pt x="7359" y="11562"/>
                </a:cubicBezTo>
                <a:cubicBezTo>
                  <a:pt x="7442" y="11503"/>
                  <a:pt x="7513" y="11443"/>
                  <a:pt x="7573" y="11372"/>
                </a:cubicBezTo>
                <a:cubicBezTo>
                  <a:pt x="7632" y="11312"/>
                  <a:pt x="7680" y="11241"/>
                  <a:pt x="7716" y="11170"/>
                </a:cubicBezTo>
                <a:cubicBezTo>
                  <a:pt x="7871" y="10800"/>
                  <a:pt x="7930" y="10979"/>
                  <a:pt x="8025" y="10622"/>
                </a:cubicBezTo>
                <a:cubicBezTo>
                  <a:pt x="8025" y="10658"/>
                  <a:pt x="8037" y="10669"/>
                  <a:pt x="8025" y="10705"/>
                </a:cubicBezTo>
                <a:cubicBezTo>
                  <a:pt x="8156" y="10336"/>
                  <a:pt x="8180" y="10146"/>
                  <a:pt x="8204" y="9777"/>
                </a:cubicBezTo>
                <a:cubicBezTo>
                  <a:pt x="8211" y="9782"/>
                  <a:pt x="8217" y="9785"/>
                  <a:pt x="8222" y="9785"/>
                </a:cubicBezTo>
                <a:cubicBezTo>
                  <a:pt x="8268" y="9785"/>
                  <a:pt x="8256" y="9583"/>
                  <a:pt x="8272" y="9583"/>
                </a:cubicBezTo>
                <a:cubicBezTo>
                  <a:pt x="8273" y="9583"/>
                  <a:pt x="8274" y="9584"/>
                  <a:pt x="8275" y="9586"/>
                </a:cubicBezTo>
                <a:lnTo>
                  <a:pt x="8252" y="9550"/>
                </a:lnTo>
                <a:cubicBezTo>
                  <a:pt x="8285" y="9483"/>
                  <a:pt x="8308" y="9322"/>
                  <a:pt x="8330" y="9322"/>
                </a:cubicBezTo>
                <a:cubicBezTo>
                  <a:pt x="8332" y="9322"/>
                  <a:pt x="8333" y="9323"/>
                  <a:pt x="8335" y="9324"/>
                </a:cubicBezTo>
                <a:lnTo>
                  <a:pt x="8311" y="9169"/>
                </a:lnTo>
                <a:lnTo>
                  <a:pt x="8335" y="9157"/>
                </a:lnTo>
                <a:cubicBezTo>
                  <a:pt x="8359" y="8943"/>
                  <a:pt x="8335" y="8503"/>
                  <a:pt x="8394" y="8395"/>
                </a:cubicBezTo>
                <a:cubicBezTo>
                  <a:pt x="8323" y="7883"/>
                  <a:pt x="8228" y="7062"/>
                  <a:pt x="7882" y="6419"/>
                </a:cubicBezTo>
                <a:cubicBezTo>
                  <a:pt x="7847" y="6383"/>
                  <a:pt x="7799" y="6324"/>
                  <a:pt x="7751" y="6252"/>
                </a:cubicBezTo>
                <a:cubicBezTo>
                  <a:pt x="7692" y="6181"/>
                  <a:pt x="7632" y="6109"/>
                  <a:pt x="7585" y="6038"/>
                </a:cubicBezTo>
                <a:cubicBezTo>
                  <a:pt x="7585" y="6038"/>
                  <a:pt x="7501" y="5895"/>
                  <a:pt x="7501" y="5895"/>
                </a:cubicBezTo>
                <a:cubicBezTo>
                  <a:pt x="7370" y="5788"/>
                  <a:pt x="7228" y="5693"/>
                  <a:pt x="7120" y="5586"/>
                </a:cubicBezTo>
                <a:lnTo>
                  <a:pt x="7120" y="5586"/>
                </a:lnTo>
                <a:cubicBezTo>
                  <a:pt x="7120" y="5586"/>
                  <a:pt x="7126" y="5586"/>
                  <a:pt x="7133" y="5589"/>
                </a:cubicBezTo>
                <a:lnTo>
                  <a:pt x="7133" y="5589"/>
                </a:lnTo>
                <a:cubicBezTo>
                  <a:pt x="7091" y="5558"/>
                  <a:pt x="7058" y="5535"/>
                  <a:pt x="7025" y="5502"/>
                </a:cubicBezTo>
                <a:cubicBezTo>
                  <a:pt x="7097" y="5455"/>
                  <a:pt x="7156" y="5431"/>
                  <a:pt x="7275" y="5300"/>
                </a:cubicBezTo>
                <a:lnTo>
                  <a:pt x="7275" y="5300"/>
                </a:lnTo>
                <a:lnTo>
                  <a:pt x="7251" y="5359"/>
                </a:lnTo>
                <a:cubicBezTo>
                  <a:pt x="7299" y="5276"/>
                  <a:pt x="7311" y="5228"/>
                  <a:pt x="7442" y="5145"/>
                </a:cubicBezTo>
                <a:lnTo>
                  <a:pt x="7442" y="5145"/>
                </a:lnTo>
                <a:cubicBezTo>
                  <a:pt x="7490" y="5157"/>
                  <a:pt x="7370" y="5264"/>
                  <a:pt x="7323" y="5324"/>
                </a:cubicBezTo>
                <a:cubicBezTo>
                  <a:pt x="7401" y="5257"/>
                  <a:pt x="7574" y="5095"/>
                  <a:pt x="7526" y="5095"/>
                </a:cubicBezTo>
                <a:cubicBezTo>
                  <a:pt x="7523" y="5095"/>
                  <a:pt x="7518" y="5096"/>
                  <a:pt x="7513" y="5097"/>
                </a:cubicBezTo>
                <a:cubicBezTo>
                  <a:pt x="7609" y="5014"/>
                  <a:pt x="7668" y="5014"/>
                  <a:pt x="7728" y="4978"/>
                </a:cubicBezTo>
                <a:lnTo>
                  <a:pt x="7728" y="4978"/>
                </a:lnTo>
                <a:cubicBezTo>
                  <a:pt x="7728" y="4978"/>
                  <a:pt x="7680" y="4999"/>
                  <a:pt x="7662" y="4999"/>
                </a:cubicBezTo>
                <a:cubicBezTo>
                  <a:pt x="7654" y="4999"/>
                  <a:pt x="7652" y="4994"/>
                  <a:pt x="7668" y="4978"/>
                </a:cubicBezTo>
                <a:cubicBezTo>
                  <a:pt x="7811" y="4883"/>
                  <a:pt x="8025" y="4752"/>
                  <a:pt x="8204" y="4669"/>
                </a:cubicBezTo>
                <a:cubicBezTo>
                  <a:pt x="8216" y="4681"/>
                  <a:pt x="8228" y="4681"/>
                  <a:pt x="8216" y="4693"/>
                </a:cubicBezTo>
                <a:cubicBezTo>
                  <a:pt x="8335" y="4585"/>
                  <a:pt x="8347" y="4669"/>
                  <a:pt x="8549" y="4585"/>
                </a:cubicBezTo>
                <a:cubicBezTo>
                  <a:pt x="8811" y="4502"/>
                  <a:pt x="9144" y="4419"/>
                  <a:pt x="9478" y="4407"/>
                </a:cubicBezTo>
                <a:cubicBezTo>
                  <a:pt x="9513" y="4406"/>
                  <a:pt x="9548" y="4405"/>
                  <a:pt x="9584" y="4405"/>
                </a:cubicBezTo>
                <a:cubicBezTo>
                  <a:pt x="9893" y="4405"/>
                  <a:pt x="10198" y="4451"/>
                  <a:pt x="10454" y="4526"/>
                </a:cubicBezTo>
                <a:lnTo>
                  <a:pt x="10561" y="4526"/>
                </a:lnTo>
                <a:cubicBezTo>
                  <a:pt x="10502" y="4657"/>
                  <a:pt x="10430" y="4788"/>
                  <a:pt x="10359" y="4931"/>
                </a:cubicBezTo>
                <a:cubicBezTo>
                  <a:pt x="10311" y="5050"/>
                  <a:pt x="10264" y="5169"/>
                  <a:pt x="10216" y="5300"/>
                </a:cubicBezTo>
                <a:cubicBezTo>
                  <a:pt x="10180" y="5431"/>
                  <a:pt x="10145" y="5550"/>
                  <a:pt x="10133" y="5681"/>
                </a:cubicBezTo>
                <a:lnTo>
                  <a:pt x="10097" y="5669"/>
                </a:lnTo>
                <a:cubicBezTo>
                  <a:pt x="10097" y="5669"/>
                  <a:pt x="10097" y="5716"/>
                  <a:pt x="10097" y="5776"/>
                </a:cubicBezTo>
                <a:cubicBezTo>
                  <a:pt x="10097" y="5836"/>
                  <a:pt x="10097" y="5883"/>
                  <a:pt x="10097" y="5883"/>
                </a:cubicBezTo>
                <a:cubicBezTo>
                  <a:pt x="10086" y="5909"/>
                  <a:pt x="10079" y="5918"/>
                  <a:pt x="10075" y="5918"/>
                </a:cubicBezTo>
                <a:cubicBezTo>
                  <a:pt x="10064" y="5918"/>
                  <a:pt x="10074" y="5843"/>
                  <a:pt x="10058" y="5843"/>
                </a:cubicBezTo>
                <a:cubicBezTo>
                  <a:pt x="10055" y="5843"/>
                  <a:pt x="10053" y="5844"/>
                  <a:pt x="10049" y="5847"/>
                </a:cubicBezTo>
                <a:cubicBezTo>
                  <a:pt x="10037" y="6074"/>
                  <a:pt x="10085" y="5943"/>
                  <a:pt x="10061" y="6217"/>
                </a:cubicBezTo>
                <a:cubicBezTo>
                  <a:pt x="10052" y="6249"/>
                  <a:pt x="10047" y="6262"/>
                  <a:pt x="10043" y="6262"/>
                </a:cubicBezTo>
                <a:cubicBezTo>
                  <a:pt x="10031" y="6262"/>
                  <a:pt x="10037" y="6142"/>
                  <a:pt x="10037" y="6097"/>
                </a:cubicBezTo>
                <a:lnTo>
                  <a:pt x="10037" y="6097"/>
                </a:lnTo>
                <a:cubicBezTo>
                  <a:pt x="10026" y="6228"/>
                  <a:pt x="10026" y="6383"/>
                  <a:pt x="10014" y="6526"/>
                </a:cubicBezTo>
                <a:cubicBezTo>
                  <a:pt x="10014" y="6669"/>
                  <a:pt x="10014" y="6812"/>
                  <a:pt x="10002" y="6907"/>
                </a:cubicBezTo>
                <a:cubicBezTo>
                  <a:pt x="10002" y="6907"/>
                  <a:pt x="10007" y="6912"/>
                  <a:pt x="10011" y="6912"/>
                </a:cubicBezTo>
                <a:cubicBezTo>
                  <a:pt x="10012" y="6912"/>
                  <a:pt x="10014" y="6911"/>
                  <a:pt x="10014" y="6907"/>
                </a:cubicBezTo>
                <a:cubicBezTo>
                  <a:pt x="10026" y="7074"/>
                  <a:pt x="10037" y="7312"/>
                  <a:pt x="10049" y="7491"/>
                </a:cubicBezTo>
                <a:cubicBezTo>
                  <a:pt x="10037" y="7491"/>
                  <a:pt x="10026" y="7443"/>
                  <a:pt x="10014" y="7395"/>
                </a:cubicBezTo>
                <a:lnTo>
                  <a:pt x="10014" y="7395"/>
                </a:lnTo>
                <a:cubicBezTo>
                  <a:pt x="10014" y="7467"/>
                  <a:pt x="10026" y="7562"/>
                  <a:pt x="10061" y="7621"/>
                </a:cubicBezTo>
                <a:lnTo>
                  <a:pt x="10014" y="7550"/>
                </a:lnTo>
                <a:lnTo>
                  <a:pt x="10014" y="7550"/>
                </a:lnTo>
                <a:cubicBezTo>
                  <a:pt x="10037" y="7702"/>
                  <a:pt x="10117" y="7968"/>
                  <a:pt x="10109" y="8012"/>
                </a:cubicBezTo>
                <a:lnTo>
                  <a:pt x="10109" y="8012"/>
                </a:lnTo>
                <a:cubicBezTo>
                  <a:pt x="10110" y="8010"/>
                  <a:pt x="10112" y="8009"/>
                  <a:pt x="10115" y="8009"/>
                </a:cubicBezTo>
                <a:cubicBezTo>
                  <a:pt x="10127" y="8009"/>
                  <a:pt x="10156" y="8031"/>
                  <a:pt x="10192" y="8122"/>
                </a:cubicBezTo>
                <a:cubicBezTo>
                  <a:pt x="10168" y="8169"/>
                  <a:pt x="10204" y="8253"/>
                  <a:pt x="10252" y="8348"/>
                </a:cubicBezTo>
                <a:cubicBezTo>
                  <a:pt x="10311" y="8443"/>
                  <a:pt x="10383" y="8538"/>
                  <a:pt x="10418" y="8634"/>
                </a:cubicBezTo>
                <a:cubicBezTo>
                  <a:pt x="10397" y="8623"/>
                  <a:pt x="10340" y="8520"/>
                  <a:pt x="10334" y="8520"/>
                </a:cubicBezTo>
                <a:lnTo>
                  <a:pt x="10334" y="8520"/>
                </a:lnTo>
                <a:cubicBezTo>
                  <a:pt x="10333" y="8520"/>
                  <a:pt x="10334" y="8522"/>
                  <a:pt x="10335" y="8526"/>
                </a:cubicBezTo>
                <a:cubicBezTo>
                  <a:pt x="10371" y="8634"/>
                  <a:pt x="10454" y="8693"/>
                  <a:pt x="10514" y="8764"/>
                </a:cubicBezTo>
                <a:lnTo>
                  <a:pt x="10478" y="8753"/>
                </a:lnTo>
                <a:lnTo>
                  <a:pt x="10478" y="8753"/>
                </a:lnTo>
                <a:cubicBezTo>
                  <a:pt x="10478" y="8753"/>
                  <a:pt x="10502" y="8776"/>
                  <a:pt x="10538" y="8812"/>
                </a:cubicBezTo>
                <a:cubicBezTo>
                  <a:pt x="10561" y="8848"/>
                  <a:pt x="10597" y="8895"/>
                  <a:pt x="10645" y="8943"/>
                </a:cubicBezTo>
                <a:cubicBezTo>
                  <a:pt x="10692" y="8991"/>
                  <a:pt x="10740" y="9038"/>
                  <a:pt x="10776" y="9074"/>
                </a:cubicBezTo>
                <a:cubicBezTo>
                  <a:pt x="10799" y="9110"/>
                  <a:pt x="10835" y="9122"/>
                  <a:pt x="10835" y="9122"/>
                </a:cubicBezTo>
                <a:cubicBezTo>
                  <a:pt x="10847" y="9169"/>
                  <a:pt x="10930" y="9265"/>
                  <a:pt x="11038" y="9312"/>
                </a:cubicBezTo>
                <a:cubicBezTo>
                  <a:pt x="11145" y="9372"/>
                  <a:pt x="11228" y="9419"/>
                  <a:pt x="11204" y="9431"/>
                </a:cubicBezTo>
                <a:cubicBezTo>
                  <a:pt x="11245" y="9449"/>
                  <a:pt x="11261" y="9455"/>
                  <a:pt x="11264" y="9455"/>
                </a:cubicBezTo>
                <a:cubicBezTo>
                  <a:pt x="11272" y="9455"/>
                  <a:pt x="11182" y="9407"/>
                  <a:pt x="11210" y="9407"/>
                </a:cubicBezTo>
                <a:cubicBezTo>
                  <a:pt x="11220" y="9407"/>
                  <a:pt x="11247" y="9414"/>
                  <a:pt x="11300" y="9431"/>
                </a:cubicBezTo>
                <a:cubicBezTo>
                  <a:pt x="11323" y="9455"/>
                  <a:pt x="11383" y="9479"/>
                  <a:pt x="11430" y="9491"/>
                </a:cubicBezTo>
                <a:cubicBezTo>
                  <a:pt x="11478" y="9503"/>
                  <a:pt x="11526" y="9515"/>
                  <a:pt x="11514" y="9526"/>
                </a:cubicBezTo>
                <a:lnTo>
                  <a:pt x="11478" y="9526"/>
                </a:lnTo>
                <a:lnTo>
                  <a:pt x="11669" y="9562"/>
                </a:lnTo>
                <a:lnTo>
                  <a:pt x="11550" y="9574"/>
                </a:lnTo>
                <a:cubicBezTo>
                  <a:pt x="11586" y="9582"/>
                  <a:pt x="11621" y="9585"/>
                  <a:pt x="11652" y="9585"/>
                </a:cubicBezTo>
                <a:cubicBezTo>
                  <a:pt x="11764" y="9585"/>
                  <a:pt x="11838" y="9545"/>
                  <a:pt x="11847" y="9526"/>
                </a:cubicBezTo>
                <a:cubicBezTo>
                  <a:pt x="11858" y="9527"/>
                  <a:pt x="11868" y="9528"/>
                  <a:pt x="11879" y="9528"/>
                </a:cubicBezTo>
                <a:cubicBezTo>
                  <a:pt x="12028" y="9528"/>
                  <a:pt x="12209" y="9455"/>
                  <a:pt x="12276" y="9455"/>
                </a:cubicBezTo>
                <a:lnTo>
                  <a:pt x="12228" y="9479"/>
                </a:lnTo>
                <a:cubicBezTo>
                  <a:pt x="12323" y="9443"/>
                  <a:pt x="12419" y="9407"/>
                  <a:pt x="12490" y="9360"/>
                </a:cubicBezTo>
                <a:cubicBezTo>
                  <a:pt x="12573" y="9324"/>
                  <a:pt x="12645" y="9288"/>
                  <a:pt x="12704" y="9241"/>
                </a:cubicBezTo>
                <a:cubicBezTo>
                  <a:pt x="12835" y="9157"/>
                  <a:pt x="12943" y="9050"/>
                  <a:pt x="13014" y="8919"/>
                </a:cubicBezTo>
                <a:cubicBezTo>
                  <a:pt x="13017" y="8916"/>
                  <a:pt x="13020" y="8915"/>
                  <a:pt x="13022" y="8915"/>
                </a:cubicBezTo>
                <a:cubicBezTo>
                  <a:pt x="13029" y="8915"/>
                  <a:pt x="13029" y="8928"/>
                  <a:pt x="13002" y="8955"/>
                </a:cubicBezTo>
                <a:cubicBezTo>
                  <a:pt x="13014" y="8955"/>
                  <a:pt x="13145" y="8765"/>
                  <a:pt x="13145" y="8764"/>
                </a:cubicBezTo>
                <a:lnTo>
                  <a:pt x="13145" y="8764"/>
                </a:lnTo>
                <a:lnTo>
                  <a:pt x="13133" y="8824"/>
                </a:lnTo>
                <a:cubicBezTo>
                  <a:pt x="13133" y="8824"/>
                  <a:pt x="13181" y="8741"/>
                  <a:pt x="13216" y="8657"/>
                </a:cubicBezTo>
                <a:cubicBezTo>
                  <a:pt x="13252" y="8574"/>
                  <a:pt x="13288" y="8479"/>
                  <a:pt x="13288" y="8479"/>
                </a:cubicBezTo>
                <a:lnTo>
                  <a:pt x="13300" y="8503"/>
                </a:lnTo>
                <a:cubicBezTo>
                  <a:pt x="13371" y="8395"/>
                  <a:pt x="13419" y="8253"/>
                  <a:pt x="13490" y="8098"/>
                </a:cubicBezTo>
                <a:cubicBezTo>
                  <a:pt x="13538" y="7943"/>
                  <a:pt x="13586" y="7764"/>
                  <a:pt x="13609" y="7621"/>
                </a:cubicBezTo>
                <a:lnTo>
                  <a:pt x="13609" y="7669"/>
                </a:lnTo>
                <a:cubicBezTo>
                  <a:pt x="13633" y="7491"/>
                  <a:pt x="13645" y="7419"/>
                  <a:pt x="13657" y="7348"/>
                </a:cubicBezTo>
                <a:cubicBezTo>
                  <a:pt x="13669" y="7276"/>
                  <a:pt x="13681" y="7217"/>
                  <a:pt x="13681" y="7086"/>
                </a:cubicBezTo>
                <a:cubicBezTo>
                  <a:pt x="13681" y="7098"/>
                  <a:pt x="13681" y="7110"/>
                  <a:pt x="13681" y="7110"/>
                </a:cubicBezTo>
                <a:cubicBezTo>
                  <a:pt x="13681" y="7110"/>
                  <a:pt x="13691" y="6923"/>
                  <a:pt x="13683" y="6889"/>
                </a:cubicBezTo>
                <a:lnTo>
                  <a:pt x="13683" y="6889"/>
                </a:lnTo>
                <a:lnTo>
                  <a:pt x="13705" y="6931"/>
                </a:lnTo>
                <a:cubicBezTo>
                  <a:pt x="13674" y="6787"/>
                  <a:pt x="13705" y="6529"/>
                  <a:pt x="13699" y="6529"/>
                </a:cubicBezTo>
                <a:lnTo>
                  <a:pt x="13699" y="6529"/>
                </a:lnTo>
                <a:cubicBezTo>
                  <a:pt x="13698" y="6529"/>
                  <a:pt x="13696" y="6535"/>
                  <a:pt x="13693" y="6550"/>
                </a:cubicBezTo>
                <a:cubicBezTo>
                  <a:pt x="13657" y="6455"/>
                  <a:pt x="13597" y="6300"/>
                  <a:pt x="13574" y="6276"/>
                </a:cubicBezTo>
                <a:cubicBezTo>
                  <a:pt x="13514" y="6038"/>
                  <a:pt x="13586" y="6217"/>
                  <a:pt x="13550" y="6062"/>
                </a:cubicBezTo>
                <a:cubicBezTo>
                  <a:pt x="13490" y="5883"/>
                  <a:pt x="13455" y="5871"/>
                  <a:pt x="13371" y="5645"/>
                </a:cubicBezTo>
                <a:lnTo>
                  <a:pt x="13383" y="5645"/>
                </a:lnTo>
                <a:cubicBezTo>
                  <a:pt x="13324" y="5550"/>
                  <a:pt x="13288" y="5478"/>
                  <a:pt x="13193" y="5359"/>
                </a:cubicBezTo>
                <a:lnTo>
                  <a:pt x="13193" y="5359"/>
                </a:lnTo>
                <a:lnTo>
                  <a:pt x="13228" y="5395"/>
                </a:lnTo>
                <a:cubicBezTo>
                  <a:pt x="13062" y="5193"/>
                  <a:pt x="13097" y="5097"/>
                  <a:pt x="12907" y="4990"/>
                </a:cubicBezTo>
                <a:cubicBezTo>
                  <a:pt x="12847" y="4895"/>
                  <a:pt x="12704" y="4764"/>
                  <a:pt x="12740" y="4740"/>
                </a:cubicBezTo>
                <a:cubicBezTo>
                  <a:pt x="12490" y="4538"/>
                  <a:pt x="12300" y="4395"/>
                  <a:pt x="12038" y="4252"/>
                </a:cubicBezTo>
                <a:cubicBezTo>
                  <a:pt x="12026" y="4169"/>
                  <a:pt x="11978" y="4216"/>
                  <a:pt x="11835" y="4085"/>
                </a:cubicBezTo>
                <a:lnTo>
                  <a:pt x="11835" y="4121"/>
                </a:lnTo>
                <a:cubicBezTo>
                  <a:pt x="11811" y="4109"/>
                  <a:pt x="11788" y="4097"/>
                  <a:pt x="11764" y="4085"/>
                </a:cubicBezTo>
                <a:cubicBezTo>
                  <a:pt x="11823" y="4026"/>
                  <a:pt x="11883" y="3978"/>
                  <a:pt x="11919" y="3931"/>
                </a:cubicBezTo>
                <a:cubicBezTo>
                  <a:pt x="11929" y="3914"/>
                  <a:pt x="11928" y="3908"/>
                  <a:pt x="11920" y="3908"/>
                </a:cubicBezTo>
                <a:cubicBezTo>
                  <a:pt x="11910" y="3908"/>
                  <a:pt x="11891" y="3917"/>
                  <a:pt x="11871" y="3931"/>
                </a:cubicBezTo>
                <a:cubicBezTo>
                  <a:pt x="11844" y="3949"/>
                  <a:pt x="11816" y="3974"/>
                  <a:pt x="11800" y="3974"/>
                </a:cubicBezTo>
                <a:cubicBezTo>
                  <a:pt x="11794" y="3974"/>
                  <a:pt x="11790" y="3972"/>
                  <a:pt x="11788" y="3966"/>
                </a:cubicBezTo>
                <a:cubicBezTo>
                  <a:pt x="11919" y="3847"/>
                  <a:pt x="11978" y="3776"/>
                  <a:pt x="12038" y="3704"/>
                </a:cubicBezTo>
                <a:cubicBezTo>
                  <a:pt x="12085" y="3633"/>
                  <a:pt x="12133" y="3573"/>
                  <a:pt x="12264" y="3514"/>
                </a:cubicBezTo>
                <a:lnTo>
                  <a:pt x="12264" y="3514"/>
                </a:lnTo>
                <a:lnTo>
                  <a:pt x="12192" y="3538"/>
                </a:lnTo>
                <a:cubicBezTo>
                  <a:pt x="12335" y="3430"/>
                  <a:pt x="12312" y="3442"/>
                  <a:pt x="12383" y="3371"/>
                </a:cubicBezTo>
                <a:lnTo>
                  <a:pt x="12383" y="3371"/>
                </a:lnTo>
                <a:cubicBezTo>
                  <a:pt x="12379" y="3390"/>
                  <a:pt x="12401" y="3399"/>
                  <a:pt x="12441" y="3399"/>
                </a:cubicBezTo>
                <a:cubicBezTo>
                  <a:pt x="12527" y="3399"/>
                  <a:pt x="12699" y="3354"/>
                  <a:pt x="12871" y="3264"/>
                </a:cubicBezTo>
                <a:cubicBezTo>
                  <a:pt x="12874" y="3255"/>
                  <a:pt x="12865" y="3252"/>
                  <a:pt x="12849" y="3252"/>
                </a:cubicBezTo>
                <a:cubicBezTo>
                  <a:pt x="12823" y="3252"/>
                  <a:pt x="12782" y="3259"/>
                  <a:pt x="12754" y="3259"/>
                </a:cubicBezTo>
                <a:cubicBezTo>
                  <a:pt x="12734" y="3259"/>
                  <a:pt x="12721" y="3255"/>
                  <a:pt x="12728" y="3240"/>
                </a:cubicBezTo>
                <a:cubicBezTo>
                  <a:pt x="12728" y="3240"/>
                  <a:pt x="12776" y="3216"/>
                  <a:pt x="12812" y="3192"/>
                </a:cubicBezTo>
                <a:cubicBezTo>
                  <a:pt x="12859" y="3180"/>
                  <a:pt x="12907" y="3157"/>
                  <a:pt x="12907" y="3157"/>
                </a:cubicBezTo>
                <a:cubicBezTo>
                  <a:pt x="12919" y="3157"/>
                  <a:pt x="12907" y="3169"/>
                  <a:pt x="12883" y="3180"/>
                </a:cubicBezTo>
                <a:cubicBezTo>
                  <a:pt x="13038" y="3109"/>
                  <a:pt x="13193" y="3121"/>
                  <a:pt x="13216" y="3061"/>
                </a:cubicBezTo>
                <a:lnTo>
                  <a:pt x="13407" y="3073"/>
                </a:lnTo>
                <a:lnTo>
                  <a:pt x="13335" y="3061"/>
                </a:lnTo>
                <a:cubicBezTo>
                  <a:pt x="13347" y="3038"/>
                  <a:pt x="13526" y="2966"/>
                  <a:pt x="13562" y="2942"/>
                </a:cubicBezTo>
                <a:cubicBezTo>
                  <a:pt x="13701" y="2878"/>
                  <a:pt x="13782" y="2870"/>
                  <a:pt x="13862" y="2870"/>
                </a:cubicBezTo>
                <a:cubicBezTo>
                  <a:pt x="13884" y="2870"/>
                  <a:pt x="13907" y="2871"/>
                  <a:pt x="13931" y="2871"/>
                </a:cubicBezTo>
                <a:cubicBezTo>
                  <a:pt x="13895" y="2859"/>
                  <a:pt x="13800" y="2835"/>
                  <a:pt x="13943" y="2788"/>
                </a:cubicBezTo>
                <a:cubicBezTo>
                  <a:pt x="13946" y="2805"/>
                  <a:pt x="13966" y="2811"/>
                  <a:pt x="13995" y="2811"/>
                </a:cubicBezTo>
                <a:cubicBezTo>
                  <a:pt x="14066" y="2811"/>
                  <a:pt x="14188" y="2776"/>
                  <a:pt x="14245" y="2776"/>
                </a:cubicBezTo>
                <a:cubicBezTo>
                  <a:pt x="14263" y="2776"/>
                  <a:pt x="14274" y="2779"/>
                  <a:pt x="14276" y="2788"/>
                </a:cubicBezTo>
                <a:cubicBezTo>
                  <a:pt x="14336" y="2764"/>
                  <a:pt x="14443" y="2764"/>
                  <a:pt x="14443" y="2740"/>
                </a:cubicBezTo>
                <a:lnTo>
                  <a:pt x="14443" y="2788"/>
                </a:lnTo>
                <a:cubicBezTo>
                  <a:pt x="14443" y="2716"/>
                  <a:pt x="14669" y="2680"/>
                  <a:pt x="14836" y="2633"/>
                </a:cubicBezTo>
                <a:lnTo>
                  <a:pt x="14836" y="2633"/>
                </a:lnTo>
                <a:cubicBezTo>
                  <a:pt x="14829" y="2658"/>
                  <a:pt x="14840" y="2667"/>
                  <a:pt x="14861" y="2667"/>
                </a:cubicBezTo>
                <a:cubicBezTo>
                  <a:pt x="14901" y="2667"/>
                  <a:pt x="14980" y="2636"/>
                  <a:pt x="15047" y="2636"/>
                </a:cubicBezTo>
                <a:cubicBezTo>
                  <a:pt x="15075" y="2636"/>
                  <a:pt x="15101" y="2641"/>
                  <a:pt x="15121" y="2657"/>
                </a:cubicBezTo>
                <a:cubicBezTo>
                  <a:pt x="15145" y="2597"/>
                  <a:pt x="15419" y="2585"/>
                  <a:pt x="15443" y="2526"/>
                </a:cubicBezTo>
                <a:cubicBezTo>
                  <a:pt x="15464" y="2522"/>
                  <a:pt x="15482" y="2520"/>
                  <a:pt x="15497" y="2520"/>
                </a:cubicBezTo>
                <a:cubicBezTo>
                  <a:pt x="15575" y="2520"/>
                  <a:pt x="15580" y="2563"/>
                  <a:pt x="15610" y="2573"/>
                </a:cubicBezTo>
                <a:lnTo>
                  <a:pt x="15669" y="2549"/>
                </a:lnTo>
                <a:cubicBezTo>
                  <a:pt x="15683" y="2552"/>
                  <a:pt x="15705" y="2553"/>
                  <a:pt x="15731" y="2553"/>
                </a:cubicBezTo>
                <a:cubicBezTo>
                  <a:pt x="15837" y="2553"/>
                  <a:pt x="16022" y="2538"/>
                  <a:pt x="16145" y="2538"/>
                </a:cubicBezTo>
                <a:lnTo>
                  <a:pt x="16276" y="2466"/>
                </a:lnTo>
                <a:lnTo>
                  <a:pt x="16336" y="2478"/>
                </a:lnTo>
                <a:cubicBezTo>
                  <a:pt x="16348" y="2466"/>
                  <a:pt x="16467" y="2442"/>
                  <a:pt x="16395" y="2430"/>
                </a:cubicBezTo>
                <a:lnTo>
                  <a:pt x="16467" y="2418"/>
                </a:lnTo>
                <a:cubicBezTo>
                  <a:pt x="16467" y="2359"/>
                  <a:pt x="16574" y="2383"/>
                  <a:pt x="16717" y="2347"/>
                </a:cubicBezTo>
                <a:cubicBezTo>
                  <a:pt x="16753" y="2359"/>
                  <a:pt x="16753" y="2371"/>
                  <a:pt x="16717" y="2383"/>
                </a:cubicBezTo>
                <a:cubicBezTo>
                  <a:pt x="16727" y="2381"/>
                  <a:pt x="16735" y="2380"/>
                  <a:pt x="16742" y="2380"/>
                </a:cubicBezTo>
                <a:cubicBezTo>
                  <a:pt x="16782" y="2380"/>
                  <a:pt x="16772" y="2407"/>
                  <a:pt x="16809" y="2418"/>
                </a:cubicBezTo>
                <a:lnTo>
                  <a:pt x="16809" y="2418"/>
                </a:lnTo>
                <a:cubicBezTo>
                  <a:pt x="16765" y="2402"/>
                  <a:pt x="17070" y="2287"/>
                  <a:pt x="16860" y="2287"/>
                </a:cubicBezTo>
                <a:cubicBezTo>
                  <a:pt x="16848" y="2264"/>
                  <a:pt x="16967" y="2228"/>
                  <a:pt x="17038" y="2228"/>
                </a:cubicBezTo>
                <a:lnTo>
                  <a:pt x="17086" y="2276"/>
                </a:lnTo>
                <a:lnTo>
                  <a:pt x="17169" y="2216"/>
                </a:lnTo>
                <a:cubicBezTo>
                  <a:pt x="17200" y="2210"/>
                  <a:pt x="17228" y="2208"/>
                  <a:pt x="17252" y="2208"/>
                </a:cubicBezTo>
                <a:cubicBezTo>
                  <a:pt x="17308" y="2208"/>
                  <a:pt x="17351" y="2219"/>
                  <a:pt x="17402" y="2219"/>
                </a:cubicBezTo>
                <a:cubicBezTo>
                  <a:pt x="17415" y="2219"/>
                  <a:pt x="17429" y="2218"/>
                  <a:pt x="17443" y="2216"/>
                </a:cubicBezTo>
                <a:lnTo>
                  <a:pt x="17443" y="2216"/>
                </a:lnTo>
                <a:cubicBezTo>
                  <a:pt x="17361" y="2237"/>
                  <a:pt x="17262" y="2319"/>
                  <a:pt x="17402" y="2319"/>
                </a:cubicBezTo>
                <a:cubicBezTo>
                  <a:pt x="17425" y="2319"/>
                  <a:pt x="17454" y="2316"/>
                  <a:pt x="17491" y="2311"/>
                </a:cubicBezTo>
                <a:lnTo>
                  <a:pt x="17491" y="2311"/>
                </a:lnTo>
                <a:cubicBezTo>
                  <a:pt x="17360" y="2335"/>
                  <a:pt x="17288" y="2371"/>
                  <a:pt x="17229" y="2395"/>
                </a:cubicBezTo>
                <a:cubicBezTo>
                  <a:pt x="17242" y="2391"/>
                  <a:pt x="17253" y="2390"/>
                  <a:pt x="17261" y="2390"/>
                </a:cubicBezTo>
                <a:cubicBezTo>
                  <a:pt x="17282" y="2390"/>
                  <a:pt x="17281" y="2401"/>
                  <a:pt x="17229" y="2418"/>
                </a:cubicBezTo>
                <a:cubicBezTo>
                  <a:pt x="17419" y="2383"/>
                  <a:pt x="17288" y="2383"/>
                  <a:pt x="17479" y="2359"/>
                </a:cubicBezTo>
                <a:cubicBezTo>
                  <a:pt x="17479" y="2407"/>
                  <a:pt x="17538" y="2407"/>
                  <a:pt x="17705" y="2407"/>
                </a:cubicBezTo>
                <a:lnTo>
                  <a:pt x="17574" y="2383"/>
                </a:lnTo>
                <a:cubicBezTo>
                  <a:pt x="17586" y="2383"/>
                  <a:pt x="17586" y="2371"/>
                  <a:pt x="17598" y="2371"/>
                </a:cubicBezTo>
                <a:cubicBezTo>
                  <a:pt x="17550" y="2371"/>
                  <a:pt x="17538" y="2371"/>
                  <a:pt x="17526" y="2347"/>
                </a:cubicBezTo>
                <a:cubicBezTo>
                  <a:pt x="17558" y="2347"/>
                  <a:pt x="17698" y="2283"/>
                  <a:pt x="17757" y="2283"/>
                </a:cubicBezTo>
                <a:cubicBezTo>
                  <a:pt x="17758" y="2283"/>
                  <a:pt x="17759" y="2283"/>
                  <a:pt x="17761" y="2283"/>
                </a:cubicBezTo>
                <a:lnTo>
                  <a:pt x="17761" y="2283"/>
                </a:lnTo>
                <a:cubicBezTo>
                  <a:pt x="17605" y="2236"/>
                  <a:pt x="18106" y="2180"/>
                  <a:pt x="17979" y="2157"/>
                </a:cubicBezTo>
                <a:cubicBezTo>
                  <a:pt x="17995" y="2148"/>
                  <a:pt x="18063" y="2134"/>
                  <a:pt x="18111" y="2134"/>
                </a:cubicBezTo>
                <a:cubicBezTo>
                  <a:pt x="18132" y="2134"/>
                  <a:pt x="18150" y="2137"/>
                  <a:pt x="18158" y="2145"/>
                </a:cubicBezTo>
                <a:cubicBezTo>
                  <a:pt x="17991" y="2204"/>
                  <a:pt x="18288" y="2180"/>
                  <a:pt x="18265" y="2204"/>
                </a:cubicBezTo>
                <a:cubicBezTo>
                  <a:pt x="18324" y="2180"/>
                  <a:pt x="18134" y="2192"/>
                  <a:pt x="18205" y="2168"/>
                </a:cubicBezTo>
                <a:cubicBezTo>
                  <a:pt x="18245" y="2158"/>
                  <a:pt x="18284" y="2155"/>
                  <a:pt x="18319" y="2155"/>
                </a:cubicBezTo>
                <a:cubicBezTo>
                  <a:pt x="18367" y="2155"/>
                  <a:pt x="18409" y="2162"/>
                  <a:pt x="18443" y="2168"/>
                </a:cubicBezTo>
                <a:lnTo>
                  <a:pt x="18396" y="2180"/>
                </a:lnTo>
                <a:lnTo>
                  <a:pt x="18550" y="2180"/>
                </a:lnTo>
                <a:cubicBezTo>
                  <a:pt x="18574" y="2145"/>
                  <a:pt x="18396" y="2168"/>
                  <a:pt x="18539" y="2133"/>
                </a:cubicBezTo>
                <a:cubicBezTo>
                  <a:pt x="18569" y="2133"/>
                  <a:pt x="18670" y="2106"/>
                  <a:pt x="18698" y="2106"/>
                </a:cubicBezTo>
                <a:cubicBezTo>
                  <a:pt x="18703" y="2106"/>
                  <a:pt x="18705" y="2107"/>
                  <a:pt x="18705" y="2109"/>
                </a:cubicBezTo>
                <a:cubicBezTo>
                  <a:pt x="18646" y="2157"/>
                  <a:pt x="18705" y="2192"/>
                  <a:pt x="18586" y="2216"/>
                </a:cubicBezTo>
                <a:cubicBezTo>
                  <a:pt x="18681" y="2204"/>
                  <a:pt x="19003" y="2145"/>
                  <a:pt x="18860" y="2121"/>
                </a:cubicBezTo>
                <a:cubicBezTo>
                  <a:pt x="18860" y="2121"/>
                  <a:pt x="18896" y="2109"/>
                  <a:pt x="18920" y="2109"/>
                </a:cubicBezTo>
                <a:cubicBezTo>
                  <a:pt x="18955" y="2097"/>
                  <a:pt x="18979" y="2097"/>
                  <a:pt x="18979" y="2097"/>
                </a:cubicBezTo>
                <a:cubicBezTo>
                  <a:pt x="18908" y="2097"/>
                  <a:pt x="18693" y="2097"/>
                  <a:pt x="18920" y="2049"/>
                </a:cubicBezTo>
                <a:lnTo>
                  <a:pt x="19074" y="1978"/>
                </a:lnTo>
                <a:lnTo>
                  <a:pt x="19158" y="1990"/>
                </a:lnTo>
                <a:cubicBezTo>
                  <a:pt x="19146" y="1978"/>
                  <a:pt x="19170" y="1954"/>
                  <a:pt x="19229" y="1942"/>
                </a:cubicBezTo>
                <a:cubicBezTo>
                  <a:pt x="19253" y="1954"/>
                  <a:pt x="19312" y="1942"/>
                  <a:pt x="19312" y="1966"/>
                </a:cubicBezTo>
                <a:cubicBezTo>
                  <a:pt x="19479" y="1918"/>
                  <a:pt x="19455" y="1906"/>
                  <a:pt x="19479" y="1883"/>
                </a:cubicBezTo>
                <a:cubicBezTo>
                  <a:pt x="19522" y="1872"/>
                  <a:pt x="19553" y="1866"/>
                  <a:pt x="19570" y="1866"/>
                </a:cubicBezTo>
                <a:cubicBezTo>
                  <a:pt x="19592" y="1866"/>
                  <a:pt x="19594" y="1875"/>
                  <a:pt x="19574" y="1895"/>
                </a:cubicBezTo>
                <a:cubicBezTo>
                  <a:pt x="19670" y="1871"/>
                  <a:pt x="19801" y="1823"/>
                  <a:pt x="19908" y="1799"/>
                </a:cubicBezTo>
                <a:lnTo>
                  <a:pt x="19908" y="1799"/>
                </a:lnTo>
                <a:cubicBezTo>
                  <a:pt x="19896" y="1847"/>
                  <a:pt x="19872" y="1895"/>
                  <a:pt x="19848" y="1930"/>
                </a:cubicBezTo>
                <a:cubicBezTo>
                  <a:pt x="19872" y="1966"/>
                  <a:pt x="19860" y="1990"/>
                  <a:pt x="19860" y="2014"/>
                </a:cubicBezTo>
                <a:lnTo>
                  <a:pt x="19801" y="1978"/>
                </a:lnTo>
                <a:lnTo>
                  <a:pt x="19812" y="2002"/>
                </a:lnTo>
                <a:lnTo>
                  <a:pt x="19812" y="2002"/>
                </a:lnTo>
                <a:lnTo>
                  <a:pt x="19805" y="1997"/>
                </a:lnTo>
                <a:lnTo>
                  <a:pt x="19805" y="1997"/>
                </a:lnTo>
                <a:cubicBezTo>
                  <a:pt x="19807" y="1998"/>
                  <a:pt x="19809" y="2000"/>
                  <a:pt x="19812" y="2002"/>
                </a:cubicBezTo>
                <a:cubicBezTo>
                  <a:pt x="19810" y="2000"/>
                  <a:pt x="19807" y="2000"/>
                  <a:pt x="19804" y="2000"/>
                </a:cubicBezTo>
                <a:cubicBezTo>
                  <a:pt x="19793" y="2000"/>
                  <a:pt x="19782" y="2009"/>
                  <a:pt x="19773" y="2009"/>
                </a:cubicBezTo>
                <a:cubicBezTo>
                  <a:pt x="19765" y="2009"/>
                  <a:pt x="19758" y="2002"/>
                  <a:pt x="19753" y="1978"/>
                </a:cubicBezTo>
                <a:cubicBezTo>
                  <a:pt x="19753" y="1978"/>
                  <a:pt x="19712" y="2039"/>
                  <a:pt x="19706" y="2039"/>
                </a:cubicBezTo>
                <a:cubicBezTo>
                  <a:pt x="19706" y="2039"/>
                  <a:pt x="19705" y="2038"/>
                  <a:pt x="19705" y="2037"/>
                </a:cubicBezTo>
                <a:lnTo>
                  <a:pt x="19705" y="2037"/>
                </a:lnTo>
                <a:cubicBezTo>
                  <a:pt x="19693" y="2061"/>
                  <a:pt x="19753" y="2085"/>
                  <a:pt x="19729" y="2085"/>
                </a:cubicBezTo>
                <a:cubicBezTo>
                  <a:pt x="19705" y="2085"/>
                  <a:pt x="19717" y="2073"/>
                  <a:pt x="19693" y="2061"/>
                </a:cubicBezTo>
                <a:lnTo>
                  <a:pt x="19693" y="2061"/>
                </a:lnTo>
                <a:cubicBezTo>
                  <a:pt x="19622" y="2085"/>
                  <a:pt x="19765" y="2192"/>
                  <a:pt x="19717" y="2216"/>
                </a:cubicBezTo>
                <a:cubicBezTo>
                  <a:pt x="19717" y="2224"/>
                  <a:pt x="19717" y="2232"/>
                  <a:pt x="19717" y="2240"/>
                </a:cubicBezTo>
                <a:cubicBezTo>
                  <a:pt x="19727" y="2244"/>
                  <a:pt x="19733" y="2246"/>
                  <a:pt x="19737" y="2246"/>
                </a:cubicBezTo>
                <a:cubicBezTo>
                  <a:pt x="19751" y="2246"/>
                  <a:pt x="19712" y="2214"/>
                  <a:pt x="19731" y="2214"/>
                </a:cubicBezTo>
                <a:cubicBezTo>
                  <a:pt x="19733" y="2214"/>
                  <a:pt x="19737" y="2215"/>
                  <a:pt x="19741" y="2216"/>
                </a:cubicBezTo>
                <a:cubicBezTo>
                  <a:pt x="19777" y="2252"/>
                  <a:pt x="19753" y="2252"/>
                  <a:pt x="19789" y="2276"/>
                </a:cubicBezTo>
                <a:cubicBezTo>
                  <a:pt x="19765" y="2276"/>
                  <a:pt x="19789" y="2299"/>
                  <a:pt x="19789" y="2311"/>
                </a:cubicBezTo>
                <a:cubicBezTo>
                  <a:pt x="19782" y="2310"/>
                  <a:pt x="19776" y="2309"/>
                  <a:pt x="19771" y="2309"/>
                </a:cubicBezTo>
                <a:cubicBezTo>
                  <a:pt x="19748" y="2309"/>
                  <a:pt x="19746" y="2326"/>
                  <a:pt x="19723" y="2326"/>
                </a:cubicBezTo>
                <a:cubicBezTo>
                  <a:pt x="19718" y="2326"/>
                  <a:pt x="19712" y="2325"/>
                  <a:pt x="19705" y="2323"/>
                </a:cubicBezTo>
                <a:lnTo>
                  <a:pt x="19705" y="2323"/>
                </a:lnTo>
                <a:cubicBezTo>
                  <a:pt x="19717" y="2335"/>
                  <a:pt x="19765" y="2371"/>
                  <a:pt x="19753" y="2395"/>
                </a:cubicBezTo>
                <a:cubicBezTo>
                  <a:pt x="19705" y="2383"/>
                  <a:pt x="19717" y="2371"/>
                  <a:pt x="19693" y="2371"/>
                </a:cubicBezTo>
                <a:lnTo>
                  <a:pt x="19717" y="2395"/>
                </a:lnTo>
                <a:cubicBezTo>
                  <a:pt x="19714" y="2398"/>
                  <a:pt x="19711" y="2400"/>
                  <a:pt x="19709" y="2400"/>
                </a:cubicBezTo>
                <a:cubicBezTo>
                  <a:pt x="19704" y="2400"/>
                  <a:pt x="19702" y="2391"/>
                  <a:pt x="19693" y="2383"/>
                </a:cubicBezTo>
                <a:lnTo>
                  <a:pt x="19693" y="2383"/>
                </a:lnTo>
                <a:cubicBezTo>
                  <a:pt x="19682" y="2395"/>
                  <a:pt x="19717" y="2418"/>
                  <a:pt x="19693" y="2430"/>
                </a:cubicBezTo>
                <a:lnTo>
                  <a:pt x="19670" y="2395"/>
                </a:lnTo>
                <a:lnTo>
                  <a:pt x="19670" y="2395"/>
                </a:lnTo>
                <a:cubicBezTo>
                  <a:pt x="19682" y="2418"/>
                  <a:pt x="19670" y="2418"/>
                  <a:pt x="19658" y="2430"/>
                </a:cubicBezTo>
                <a:cubicBezTo>
                  <a:pt x="19646" y="2430"/>
                  <a:pt x="19646" y="2418"/>
                  <a:pt x="19658" y="2418"/>
                </a:cubicBezTo>
                <a:cubicBezTo>
                  <a:pt x="19648" y="2414"/>
                  <a:pt x="19642" y="2412"/>
                  <a:pt x="19639" y="2412"/>
                </a:cubicBezTo>
                <a:cubicBezTo>
                  <a:pt x="19627" y="2412"/>
                  <a:pt x="19658" y="2442"/>
                  <a:pt x="19658" y="2442"/>
                </a:cubicBezTo>
                <a:cubicBezTo>
                  <a:pt x="19670" y="2454"/>
                  <a:pt x="19682" y="2442"/>
                  <a:pt x="19705" y="2466"/>
                </a:cubicBezTo>
                <a:cubicBezTo>
                  <a:pt x="19695" y="2466"/>
                  <a:pt x="19720" y="2492"/>
                  <a:pt x="19705" y="2492"/>
                </a:cubicBezTo>
                <a:cubicBezTo>
                  <a:pt x="19702" y="2492"/>
                  <a:pt x="19699" y="2492"/>
                  <a:pt x="19693" y="2490"/>
                </a:cubicBezTo>
                <a:lnTo>
                  <a:pt x="19670" y="2466"/>
                </a:lnTo>
                <a:lnTo>
                  <a:pt x="19670" y="2466"/>
                </a:lnTo>
                <a:cubicBezTo>
                  <a:pt x="19682" y="2502"/>
                  <a:pt x="19705" y="2502"/>
                  <a:pt x="19682" y="2514"/>
                </a:cubicBezTo>
                <a:lnTo>
                  <a:pt x="19682" y="2514"/>
                </a:lnTo>
                <a:cubicBezTo>
                  <a:pt x="19682" y="2514"/>
                  <a:pt x="19670" y="2502"/>
                  <a:pt x="19670" y="2502"/>
                </a:cubicBezTo>
                <a:lnTo>
                  <a:pt x="19670" y="2502"/>
                </a:lnTo>
                <a:cubicBezTo>
                  <a:pt x="19693" y="2538"/>
                  <a:pt x="19658" y="2538"/>
                  <a:pt x="19634" y="2549"/>
                </a:cubicBezTo>
                <a:cubicBezTo>
                  <a:pt x="19646" y="2561"/>
                  <a:pt x="19658" y="2573"/>
                  <a:pt x="19658" y="2573"/>
                </a:cubicBezTo>
                <a:cubicBezTo>
                  <a:pt x="19682" y="2573"/>
                  <a:pt x="19693" y="2585"/>
                  <a:pt x="19717" y="2597"/>
                </a:cubicBezTo>
                <a:cubicBezTo>
                  <a:pt x="19713" y="2596"/>
                  <a:pt x="19709" y="2596"/>
                  <a:pt x="19706" y="2596"/>
                </a:cubicBezTo>
                <a:cubicBezTo>
                  <a:pt x="19672" y="2596"/>
                  <a:pt x="19750" y="2657"/>
                  <a:pt x="19717" y="2657"/>
                </a:cubicBezTo>
                <a:cubicBezTo>
                  <a:pt x="19705" y="2645"/>
                  <a:pt x="19682" y="2633"/>
                  <a:pt x="19705" y="2633"/>
                </a:cubicBezTo>
                <a:cubicBezTo>
                  <a:pt x="19658" y="2597"/>
                  <a:pt x="19622" y="2573"/>
                  <a:pt x="19610" y="2549"/>
                </a:cubicBezTo>
                <a:cubicBezTo>
                  <a:pt x="19610" y="2558"/>
                  <a:pt x="19610" y="2566"/>
                  <a:pt x="19606" y="2566"/>
                </a:cubicBezTo>
                <a:cubicBezTo>
                  <a:pt x="19604" y="2566"/>
                  <a:pt x="19602" y="2565"/>
                  <a:pt x="19598" y="2561"/>
                </a:cubicBezTo>
                <a:lnTo>
                  <a:pt x="19598" y="2561"/>
                </a:lnTo>
                <a:lnTo>
                  <a:pt x="19634" y="2597"/>
                </a:lnTo>
                <a:cubicBezTo>
                  <a:pt x="19634" y="2597"/>
                  <a:pt x="19634" y="2597"/>
                  <a:pt x="19634" y="2609"/>
                </a:cubicBezTo>
                <a:cubicBezTo>
                  <a:pt x="19658" y="2621"/>
                  <a:pt x="19682" y="2621"/>
                  <a:pt x="19693" y="2645"/>
                </a:cubicBezTo>
                <a:cubicBezTo>
                  <a:pt x="19696" y="2650"/>
                  <a:pt x="19695" y="2651"/>
                  <a:pt x="19693" y="2651"/>
                </a:cubicBezTo>
                <a:cubicBezTo>
                  <a:pt x="19685" y="2651"/>
                  <a:pt x="19658" y="2631"/>
                  <a:pt x="19656" y="2631"/>
                </a:cubicBezTo>
                <a:lnTo>
                  <a:pt x="19656" y="2631"/>
                </a:lnTo>
                <a:cubicBezTo>
                  <a:pt x="19656" y="2631"/>
                  <a:pt x="19656" y="2631"/>
                  <a:pt x="19658" y="2633"/>
                </a:cubicBezTo>
                <a:cubicBezTo>
                  <a:pt x="19670" y="2668"/>
                  <a:pt x="19705" y="2668"/>
                  <a:pt x="19682" y="2680"/>
                </a:cubicBezTo>
                <a:cubicBezTo>
                  <a:pt x="19682" y="2680"/>
                  <a:pt x="19675" y="2674"/>
                  <a:pt x="19676" y="2670"/>
                </a:cubicBezTo>
                <a:lnTo>
                  <a:pt x="19676" y="2670"/>
                </a:lnTo>
                <a:cubicBezTo>
                  <a:pt x="19657" y="2679"/>
                  <a:pt x="19659" y="2691"/>
                  <a:pt x="19646" y="2691"/>
                </a:cubicBezTo>
                <a:cubicBezTo>
                  <a:pt x="19639" y="2691"/>
                  <a:pt x="19629" y="2688"/>
                  <a:pt x="19610" y="2680"/>
                </a:cubicBezTo>
                <a:cubicBezTo>
                  <a:pt x="19598" y="2669"/>
                  <a:pt x="19587" y="2669"/>
                  <a:pt x="19586" y="2657"/>
                </a:cubicBezTo>
                <a:lnTo>
                  <a:pt x="19586" y="2657"/>
                </a:lnTo>
                <a:cubicBezTo>
                  <a:pt x="19589" y="2660"/>
                  <a:pt x="19593" y="2663"/>
                  <a:pt x="19598" y="2668"/>
                </a:cubicBezTo>
                <a:lnTo>
                  <a:pt x="19586" y="2657"/>
                </a:lnTo>
                <a:lnTo>
                  <a:pt x="19586" y="2657"/>
                </a:lnTo>
                <a:cubicBezTo>
                  <a:pt x="19586" y="2657"/>
                  <a:pt x="19586" y="2657"/>
                  <a:pt x="19586" y="2657"/>
                </a:cubicBezTo>
                <a:lnTo>
                  <a:pt x="19586" y="2657"/>
                </a:lnTo>
                <a:cubicBezTo>
                  <a:pt x="19584" y="2655"/>
                  <a:pt x="19582" y="2655"/>
                  <a:pt x="19581" y="2655"/>
                </a:cubicBezTo>
                <a:cubicBezTo>
                  <a:pt x="19578" y="2655"/>
                  <a:pt x="19580" y="2664"/>
                  <a:pt x="19571" y="2664"/>
                </a:cubicBezTo>
                <a:cubicBezTo>
                  <a:pt x="19570" y="2664"/>
                  <a:pt x="19567" y="2663"/>
                  <a:pt x="19564" y="2662"/>
                </a:cubicBezTo>
                <a:lnTo>
                  <a:pt x="19564" y="2662"/>
                </a:lnTo>
                <a:cubicBezTo>
                  <a:pt x="19582" y="2672"/>
                  <a:pt x="19572" y="2682"/>
                  <a:pt x="19562" y="2692"/>
                </a:cubicBezTo>
                <a:lnTo>
                  <a:pt x="19598" y="2704"/>
                </a:lnTo>
                <a:cubicBezTo>
                  <a:pt x="19621" y="2727"/>
                  <a:pt x="19626" y="2734"/>
                  <a:pt x="19621" y="2734"/>
                </a:cubicBezTo>
                <a:cubicBezTo>
                  <a:pt x="19611" y="2734"/>
                  <a:pt x="19555" y="2697"/>
                  <a:pt x="19534" y="2697"/>
                </a:cubicBezTo>
                <a:cubicBezTo>
                  <a:pt x="19530" y="2697"/>
                  <a:pt x="19527" y="2699"/>
                  <a:pt x="19527" y="2704"/>
                </a:cubicBezTo>
                <a:cubicBezTo>
                  <a:pt x="19533" y="2716"/>
                  <a:pt x="19536" y="2716"/>
                  <a:pt x="19539" y="2716"/>
                </a:cubicBezTo>
                <a:cubicBezTo>
                  <a:pt x="19542" y="2716"/>
                  <a:pt x="19545" y="2716"/>
                  <a:pt x="19551" y="2728"/>
                </a:cubicBezTo>
                <a:cubicBezTo>
                  <a:pt x="19546" y="2728"/>
                  <a:pt x="19539" y="2726"/>
                  <a:pt x="19533" y="2726"/>
                </a:cubicBezTo>
                <a:cubicBezTo>
                  <a:pt x="19523" y="2726"/>
                  <a:pt x="19515" y="2730"/>
                  <a:pt x="19515" y="2752"/>
                </a:cubicBezTo>
                <a:cubicBezTo>
                  <a:pt x="19503" y="2740"/>
                  <a:pt x="19479" y="2740"/>
                  <a:pt x="19443" y="2728"/>
                </a:cubicBezTo>
                <a:cubicBezTo>
                  <a:pt x="19443" y="2752"/>
                  <a:pt x="19408" y="2752"/>
                  <a:pt x="19443" y="2776"/>
                </a:cubicBezTo>
                <a:cubicBezTo>
                  <a:pt x="19479" y="2776"/>
                  <a:pt x="19408" y="2740"/>
                  <a:pt x="19467" y="2740"/>
                </a:cubicBezTo>
                <a:lnTo>
                  <a:pt x="19503" y="2764"/>
                </a:lnTo>
                <a:cubicBezTo>
                  <a:pt x="19491" y="2776"/>
                  <a:pt x="19503" y="2811"/>
                  <a:pt x="19479" y="2811"/>
                </a:cubicBezTo>
                <a:cubicBezTo>
                  <a:pt x="19491" y="2811"/>
                  <a:pt x="19503" y="2823"/>
                  <a:pt x="19515" y="2823"/>
                </a:cubicBezTo>
                <a:cubicBezTo>
                  <a:pt x="19515" y="2847"/>
                  <a:pt x="19551" y="2883"/>
                  <a:pt x="19527" y="2895"/>
                </a:cubicBezTo>
                <a:cubicBezTo>
                  <a:pt x="19491" y="2883"/>
                  <a:pt x="19503" y="2871"/>
                  <a:pt x="19503" y="2859"/>
                </a:cubicBezTo>
                <a:cubicBezTo>
                  <a:pt x="19467" y="2859"/>
                  <a:pt x="19491" y="2871"/>
                  <a:pt x="19479" y="2883"/>
                </a:cubicBezTo>
                <a:cubicBezTo>
                  <a:pt x="19443" y="2871"/>
                  <a:pt x="19479" y="2871"/>
                  <a:pt x="19455" y="2859"/>
                </a:cubicBezTo>
                <a:lnTo>
                  <a:pt x="19455" y="2859"/>
                </a:lnTo>
                <a:lnTo>
                  <a:pt x="19455" y="2883"/>
                </a:lnTo>
                <a:lnTo>
                  <a:pt x="19443" y="2883"/>
                </a:lnTo>
                <a:cubicBezTo>
                  <a:pt x="19491" y="2907"/>
                  <a:pt x="19431" y="2895"/>
                  <a:pt x="19443" y="2919"/>
                </a:cubicBezTo>
                <a:cubicBezTo>
                  <a:pt x="19431" y="2954"/>
                  <a:pt x="19491" y="2990"/>
                  <a:pt x="19527" y="3026"/>
                </a:cubicBezTo>
                <a:cubicBezTo>
                  <a:pt x="19503" y="3026"/>
                  <a:pt x="19491" y="3026"/>
                  <a:pt x="19479" y="3014"/>
                </a:cubicBezTo>
                <a:cubicBezTo>
                  <a:pt x="19515" y="3014"/>
                  <a:pt x="19491" y="3014"/>
                  <a:pt x="19479" y="3002"/>
                </a:cubicBezTo>
                <a:cubicBezTo>
                  <a:pt x="19479" y="3005"/>
                  <a:pt x="19474" y="3007"/>
                  <a:pt x="19466" y="3007"/>
                </a:cubicBezTo>
                <a:cubicBezTo>
                  <a:pt x="19447" y="3007"/>
                  <a:pt x="19413" y="2998"/>
                  <a:pt x="19396" y="2990"/>
                </a:cubicBezTo>
                <a:lnTo>
                  <a:pt x="19396" y="2990"/>
                </a:lnTo>
                <a:cubicBezTo>
                  <a:pt x="19402" y="3002"/>
                  <a:pt x="19411" y="3002"/>
                  <a:pt x="19420" y="3002"/>
                </a:cubicBezTo>
                <a:cubicBezTo>
                  <a:pt x="19428" y="3002"/>
                  <a:pt x="19437" y="3002"/>
                  <a:pt x="19443" y="3014"/>
                </a:cubicBezTo>
                <a:lnTo>
                  <a:pt x="19420" y="3038"/>
                </a:lnTo>
                <a:cubicBezTo>
                  <a:pt x="19455" y="3038"/>
                  <a:pt x="19467" y="3038"/>
                  <a:pt x="19479" y="3061"/>
                </a:cubicBezTo>
                <a:cubicBezTo>
                  <a:pt x="19479" y="3073"/>
                  <a:pt x="19467" y="3073"/>
                  <a:pt x="19467" y="3085"/>
                </a:cubicBezTo>
                <a:cubicBezTo>
                  <a:pt x="19455" y="3085"/>
                  <a:pt x="19420" y="3073"/>
                  <a:pt x="19431" y="3061"/>
                </a:cubicBezTo>
                <a:lnTo>
                  <a:pt x="19431" y="3061"/>
                </a:lnTo>
                <a:cubicBezTo>
                  <a:pt x="19408" y="3073"/>
                  <a:pt x="19408" y="3073"/>
                  <a:pt x="19431" y="3097"/>
                </a:cubicBezTo>
                <a:cubicBezTo>
                  <a:pt x="19435" y="3096"/>
                  <a:pt x="19439" y="3095"/>
                  <a:pt x="19441" y="3095"/>
                </a:cubicBezTo>
                <a:cubicBezTo>
                  <a:pt x="19463" y="3095"/>
                  <a:pt x="19449" y="3133"/>
                  <a:pt x="19491" y="3133"/>
                </a:cubicBezTo>
                <a:lnTo>
                  <a:pt x="19455" y="3145"/>
                </a:lnTo>
                <a:cubicBezTo>
                  <a:pt x="19455" y="3133"/>
                  <a:pt x="19443" y="3133"/>
                  <a:pt x="19455" y="3121"/>
                </a:cubicBezTo>
                <a:cubicBezTo>
                  <a:pt x="19449" y="3119"/>
                  <a:pt x="19444" y="3119"/>
                  <a:pt x="19441" y="3119"/>
                </a:cubicBezTo>
                <a:cubicBezTo>
                  <a:pt x="19420" y="3119"/>
                  <a:pt x="19455" y="3146"/>
                  <a:pt x="19455" y="3157"/>
                </a:cubicBezTo>
                <a:cubicBezTo>
                  <a:pt x="19455" y="3157"/>
                  <a:pt x="19450" y="3162"/>
                  <a:pt x="19439" y="3162"/>
                </a:cubicBezTo>
                <a:cubicBezTo>
                  <a:pt x="19434" y="3162"/>
                  <a:pt x="19428" y="3161"/>
                  <a:pt x="19420" y="3157"/>
                </a:cubicBezTo>
                <a:lnTo>
                  <a:pt x="19420" y="3157"/>
                </a:lnTo>
                <a:cubicBezTo>
                  <a:pt x="19428" y="3165"/>
                  <a:pt x="19424" y="3173"/>
                  <a:pt x="19413" y="3173"/>
                </a:cubicBezTo>
                <a:cubicBezTo>
                  <a:pt x="19409" y="3173"/>
                  <a:pt x="19403" y="3172"/>
                  <a:pt x="19396" y="3169"/>
                </a:cubicBezTo>
                <a:lnTo>
                  <a:pt x="19396" y="3169"/>
                </a:lnTo>
                <a:cubicBezTo>
                  <a:pt x="19408" y="3180"/>
                  <a:pt x="19420" y="3180"/>
                  <a:pt x="19431" y="3192"/>
                </a:cubicBezTo>
                <a:lnTo>
                  <a:pt x="19420" y="3216"/>
                </a:lnTo>
                <a:cubicBezTo>
                  <a:pt x="19406" y="3210"/>
                  <a:pt x="19382" y="3203"/>
                  <a:pt x="19363" y="3196"/>
                </a:cubicBezTo>
                <a:lnTo>
                  <a:pt x="19363" y="3196"/>
                </a:lnTo>
                <a:cubicBezTo>
                  <a:pt x="19378" y="3204"/>
                  <a:pt x="19391" y="3214"/>
                  <a:pt x="19384" y="3228"/>
                </a:cubicBezTo>
                <a:cubicBezTo>
                  <a:pt x="19366" y="3210"/>
                  <a:pt x="19357" y="3210"/>
                  <a:pt x="19347" y="3210"/>
                </a:cubicBezTo>
                <a:cubicBezTo>
                  <a:pt x="19336" y="3210"/>
                  <a:pt x="19324" y="3210"/>
                  <a:pt x="19301" y="3192"/>
                </a:cubicBezTo>
                <a:cubicBezTo>
                  <a:pt x="19265" y="3192"/>
                  <a:pt x="19253" y="3216"/>
                  <a:pt x="19265" y="3240"/>
                </a:cubicBezTo>
                <a:cubicBezTo>
                  <a:pt x="19274" y="3246"/>
                  <a:pt x="19280" y="3248"/>
                  <a:pt x="19285" y="3248"/>
                </a:cubicBezTo>
                <a:cubicBezTo>
                  <a:pt x="19295" y="3248"/>
                  <a:pt x="19297" y="3237"/>
                  <a:pt x="19311" y="3237"/>
                </a:cubicBezTo>
                <a:cubicBezTo>
                  <a:pt x="19315" y="3237"/>
                  <a:pt x="19319" y="3238"/>
                  <a:pt x="19324" y="3240"/>
                </a:cubicBezTo>
                <a:cubicBezTo>
                  <a:pt x="19324" y="3288"/>
                  <a:pt x="19420" y="3323"/>
                  <a:pt x="19396" y="3347"/>
                </a:cubicBezTo>
                <a:lnTo>
                  <a:pt x="19408" y="3335"/>
                </a:lnTo>
                <a:cubicBezTo>
                  <a:pt x="19420" y="3359"/>
                  <a:pt x="19420" y="3359"/>
                  <a:pt x="19443" y="3383"/>
                </a:cubicBezTo>
                <a:cubicBezTo>
                  <a:pt x="19422" y="3372"/>
                  <a:pt x="19393" y="3366"/>
                  <a:pt x="19368" y="3366"/>
                </a:cubicBezTo>
                <a:cubicBezTo>
                  <a:pt x="19338" y="3366"/>
                  <a:pt x="19312" y="3375"/>
                  <a:pt x="19312" y="3395"/>
                </a:cubicBezTo>
                <a:cubicBezTo>
                  <a:pt x="19336" y="3395"/>
                  <a:pt x="19360" y="3395"/>
                  <a:pt x="19396" y="3407"/>
                </a:cubicBezTo>
                <a:lnTo>
                  <a:pt x="19396" y="3430"/>
                </a:lnTo>
                <a:cubicBezTo>
                  <a:pt x="19396" y="3430"/>
                  <a:pt x="19384" y="3419"/>
                  <a:pt x="19384" y="3419"/>
                </a:cubicBezTo>
                <a:lnTo>
                  <a:pt x="19384" y="3419"/>
                </a:lnTo>
                <a:cubicBezTo>
                  <a:pt x="19396" y="3442"/>
                  <a:pt x="19312" y="3430"/>
                  <a:pt x="19360" y="3454"/>
                </a:cubicBezTo>
                <a:lnTo>
                  <a:pt x="19289" y="3442"/>
                </a:lnTo>
                <a:lnTo>
                  <a:pt x="19324" y="3454"/>
                </a:lnTo>
                <a:cubicBezTo>
                  <a:pt x="19348" y="3454"/>
                  <a:pt x="19348" y="3478"/>
                  <a:pt x="19348" y="3490"/>
                </a:cubicBezTo>
                <a:cubicBezTo>
                  <a:pt x="19372" y="3514"/>
                  <a:pt x="19348" y="3514"/>
                  <a:pt x="19324" y="3514"/>
                </a:cubicBezTo>
                <a:cubicBezTo>
                  <a:pt x="19336" y="3514"/>
                  <a:pt x="19384" y="3526"/>
                  <a:pt x="19384" y="3538"/>
                </a:cubicBezTo>
                <a:cubicBezTo>
                  <a:pt x="19369" y="3533"/>
                  <a:pt x="19359" y="3531"/>
                  <a:pt x="19352" y="3531"/>
                </a:cubicBezTo>
                <a:cubicBezTo>
                  <a:pt x="19328" y="3531"/>
                  <a:pt x="19337" y="3551"/>
                  <a:pt x="19322" y="3551"/>
                </a:cubicBezTo>
                <a:cubicBezTo>
                  <a:pt x="19320" y="3551"/>
                  <a:pt x="19316" y="3551"/>
                  <a:pt x="19312" y="3550"/>
                </a:cubicBezTo>
                <a:cubicBezTo>
                  <a:pt x="19312" y="3561"/>
                  <a:pt x="19289" y="3561"/>
                  <a:pt x="19312" y="3573"/>
                </a:cubicBezTo>
                <a:lnTo>
                  <a:pt x="19265" y="3561"/>
                </a:lnTo>
                <a:lnTo>
                  <a:pt x="19265" y="3561"/>
                </a:lnTo>
                <a:cubicBezTo>
                  <a:pt x="19336" y="3585"/>
                  <a:pt x="19324" y="3597"/>
                  <a:pt x="19336" y="3621"/>
                </a:cubicBezTo>
                <a:cubicBezTo>
                  <a:pt x="19317" y="3616"/>
                  <a:pt x="19305" y="3614"/>
                  <a:pt x="19298" y="3614"/>
                </a:cubicBezTo>
                <a:cubicBezTo>
                  <a:pt x="19276" y="3614"/>
                  <a:pt x="19307" y="3635"/>
                  <a:pt x="19275" y="3635"/>
                </a:cubicBezTo>
                <a:cubicBezTo>
                  <a:pt x="19270" y="3635"/>
                  <a:pt x="19262" y="3634"/>
                  <a:pt x="19253" y="3633"/>
                </a:cubicBezTo>
                <a:lnTo>
                  <a:pt x="19253" y="3633"/>
                </a:lnTo>
                <a:cubicBezTo>
                  <a:pt x="19312" y="3645"/>
                  <a:pt x="19265" y="3669"/>
                  <a:pt x="19312" y="3681"/>
                </a:cubicBezTo>
                <a:cubicBezTo>
                  <a:pt x="19312" y="3684"/>
                  <a:pt x="19307" y="3686"/>
                  <a:pt x="19299" y="3686"/>
                </a:cubicBezTo>
                <a:cubicBezTo>
                  <a:pt x="19283" y="3686"/>
                  <a:pt x="19257" y="3681"/>
                  <a:pt x="19241" y="3681"/>
                </a:cubicBezTo>
                <a:lnTo>
                  <a:pt x="19265" y="3692"/>
                </a:lnTo>
                <a:cubicBezTo>
                  <a:pt x="19229" y="3692"/>
                  <a:pt x="19217" y="3716"/>
                  <a:pt x="19193" y="3728"/>
                </a:cubicBezTo>
                <a:lnTo>
                  <a:pt x="19241" y="3752"/>
                </a:lnTo>
                <a:lnTo>
                  <a:pt x="19217" y="3752"/>
                </a:lnTo>
                <a:cubicBezTo>
                  <a:pt x="19227" y="3752"/>
                  <a:pt x="19236" y="3767"/>
                  <a:pt x="19252" y="3767"/>
                </a:cubicBezTo>
                <a:cubicBezTo>
                  <a:pt x="19256" y="3767"/>
                  <a:pt x="19260" y="3766"/>
                  <a:pt x="19265" y="3764"/>
                </a:cubicBezTo>
                <a:lnTo>
                  <a:pt x="19265" y="3764"/>
                </a:lnTo>
                <a:lnTo>
                  <a:pt x="19253" y="3776"/>
                </a:lnTo>
                <a:cubicBezTo>
                  <a:pt x="19312" y="3788"/>
                  <a:pt x="19265" y="3788"/>
                  <a:pt x="19289" y="3811"/>
                </a:cubicBezTo>
                <a:cubicBezTo>
                  <a:pt x="19277" y="3811"/>
                  <a:pt x="19265" y="3811"/>
                  <a:pt x="19265" y="3800"/>
                </a:cubicBezTo>
                <a:cubicBezTo>
                  <a:pt x="19261" y="3804"/>
                  <a:pt x="19256" y="3805"/>
                  <a:pt x="19249" y="3805"/>
                </a:cubicBezTo>
                <a:cubicBezTo>
                  <a:pt x="19237" y="3805"/>
                  <a:pt x="19221" y="3800"/>
                  <a:pt x="19205" y="3800"/>
                </a:cubicBezTo>
                <a:cubicBezTo>
                  <a:pt x="19226" y="3800"/>
                  <a:pt x="19295" y="3837"/>
                  <a:pt x="19326" y="3837"/>
                </a:cubicBezTo>
                <a:cubicBezTo>
                  <a:pt x="19330" y="3837"/>
                  <a:pt x="19334" y="3837"/>
                  <a:pt x="19336" y="3835"/>
                </a:cubicBezTo>
                <a:cubicBezTo>
                  <a:pt x="19360" y="3835"/>
                  <a:pt x="19372" y="3859"/>
                  <a:pt x="19360" y="3859"/>
                </a:cubicBezTo>
                <a:lnTo>
                  <a:pt x="19312" y="3859"/>
                </a:lnTo>
                <a:lnTo>
                  <a:pt x="19360" y="3871"/>
                </a:lnTo>
                <a:cubicBezTo>
                  <a:pt x="19372" y="3883"/>
                  <a:pt x="19336" y="3883"/>
                  <a:pt x="19324" y="3895"/>
                </a:cubicBezTo>
                <a:cubicBezTo>
                  <a:pt x="19324" y="3887"/>
                  <a:pt x="19280" y="3867"/>
                  <a:pt x="19252" y="3867"/>
                </a:cubicBezTo>
                <a:cubicBezTo>
                  <a:pt x="19239" y="3867"/>
                  <a:pt x="19229" y="3872"/>
                  <a:pt x="19229" y="3883"/>
                </a:cubicBezTo>
                <a:cubicBezTo>
                  <a:pt x="19229" y="3859"/>
                  <a:pt x="19193" y="3847"/>
                  <a:pt x="19181" y="3847"/>
                </a:cubicBezTo>
                <a:cubicBezTo>
                  <a:pt x="19181" y="3847"/>
                  <a:pt x="19181" y="3847"/>
                  <a:pt x="19158" y="3835"/>
                </a:cubicBezTo>
                <a:lnTo>
                  <a:pt x="19158" y="3835"/>
                </a:lnTo>
                <a:cubicBezTo>
                  <a:pt x="19170" y="3859"/>
                  <a:pt x="19193" y="3847"/>
                  <a:pt x="19193" y="3871"/>
                </a:cubicBezTo>
                <a:cubicBezTo>
                  <a:pt x="19193" y="3882"/>
                  <a:pt x="19231" y="3902"/>
                  <a:pt x="19223" y="3906"/>
                </a:cubicBezTo>
                <a:lnTo>
                  <a:pt x="19223" y="3906"/>
                </a:lnTo>
                <a:cubicBezTo>
                  <a:pt x="19227" y="3905"/>
                  <a:pt x="19231" y="3905"/>
                  <a:pt x="19235" y="3905"/>
                </a:cubicBezTo>
                <a:cubicBezTo>
                  <a:pt x="19280" y="3905"/>
                  <a:pt x="19272" y="3944"/>
                  <a:pt x="19301" y="3944"/>
                </a:cubicBezTo>
                <a:cubicBezTo>
                  <a:pt x="19304" y="3944"/>
                  <a:pt x="19308" y="3944"/>
                  <a:pt x="19312" y="3942"/>
                </a:cubicBezTo>
                <a:cubicBezTo>
                  <a:pt x="19321" y="3951"/>
                  <a:pt x="19323" y="3959"/>
                  <a:pt x="19316" y="3959"/>
                </a:cubicBezTo>
                <a:cubicBezTo>
                  <a:pt x="19312" y="3959"/>
                  <a:pt x="19307" y="3958"/>
                  <a:pt x="19301" y="3954"/>
                </a:cubicBezTo>
                <a:cubicBezTo>
                  <a:pt x="19293" y="3950"/>
                  <a:pt x="19285" y="3949"/>
                  <a:pt x="19277" y="3949"/>
                </a:cubicBezTo>
                <a:cubicBezTo>
                  <a:pt x="19262" y="3949"/>
                  <a:pt x="19249" y="3954"/>
                  <a:pt x="19241" y="3954"/>
                </a:cubicBezTo>
                <a:lnTo>
                  <a:pt x="19265" y="3954"/>
                </a:lnTo>
                <a:cubicBezTo>
                  <a:pt x="19265" y="3966"/>
                  <a:pt x="19241" y="3978"/>
                  <a:pt x="19217" y="3978"/>
                </a:cubicBezTo>
                <a:lnTo>
                  <a:pt x="19217" y="3966"/>
                </a:lnTo>
                <a:lnTo>
                  <a:pt x="19193" y="3978"/>
                </a:lnTo>
                <a:cubicBezTo>
                  <a:pt x="19205" y="3984"/>
                  <a:pt x="19214" y="3984"/>
                  <a:pt x="19222" y="3984"/>
                </a:cubicBezTo>
                <a:cubicBezTo>
                  <a:pt x="19229" y="3984"/>
                  <a:pt x="19235" y="3984"/>
                  <a:pt x="19241" y="3990"/>
                </a:cubicBezTo>
                <a:cubicBezTo>
                  <a:pt x="19229" y="3990"/>
                  <a:pt x="19241" y="4002"/>
                  <a:pt x="19229" y="4002"/>
                </a:cubicBezTo>
                <a:cubicBezTo>
                  <a:pt x="19193" y="3990"/>
                  <a:pt x="19146" y="3990"/>
                  <a:pt x="19146" y="3978"/>
                </a:cubicBezTo>
                <a:lnTo>
                  <a:pt x="19146" y="3978"/>
                </a:lnTo>
                <a:cubicBezTo>
                  <a:pt x="19146" y="3988"/>
                  <a:pt x="19146" y="4016"/>
                  <a:pt x="19176" y="4016"/>
                </a:cubicBezTo>
                <a:cubicBezTo>
                  <a:pt x="19181" y="4016"/>
                  <a:pt x="19187" y="4016"/>
                  <a:pt x="19193" y="4014"/>
                </a:cubicBezTo>
                <a:lnTo>
                  <a:pt x="19193" y="4014"/>
                </a:lnTo>
                <a:lnTo>
                  <a:pt x="19181" y="4026"/>
                </a:lnTo>
                <a:cubicBezTo>
                  <a:pt x="19197" y="4026"/>
                  <a:pt x="19224" y="4015"/>
                  <a:pt x="19240" y="4015"/>
                </a:cubicBezTo>
                <a:cubicBezTo>
                  <a:pt x="19248" y="4015"/>
                  <a:pt x="19253" y="4018"/>
                  <a:pt x="19253" y="4026"/>
                </a:cubicBezTo>
                <a:lnTo>
                  <a:pt x="19241" y="4026"/>
                </a:lnTo>
                <a:lnTo>
                  <a:pt x="19277" y="4050"/>
                </a:lnTo>
                <a:lnTo>
                  <a:pt x="19253" y="4050"/>
                </a:lnTo>
                <a:cubicBezTo>
                  <a:pt x="19265" y="4050"/>
                  <a:pt x="19265" y="4062"/>
                  <a:pt x="19265" y="4062"/>
                </a:cubicBezTo>
                <a:cubicBezTo>
                  <a:pt x="19257" y="4062"/>
                  <a:pt x="19254" y="4067"/>
                  <a:pt x="19246" y="4067"/>
                </a:cubicBezTo>
                <a:cubicBezTo>
                  <a:pt x="19242" y="4067"/>
                  <a:pt x="19237" y="4065"/>
                  <a:pt x="19229" y="4062"/>
                </a:cubicBezTo>
                <a:lnTo>
                  <a:pt x="19229" y="4062"/>
                </a:lnTo>
                <a:cubicBezTo>
                  <a:pt x="19229" y="4085"/>
                  <a:pt x="19253" y="4085"/>
                  <a:pt x="19265" y="4085"/>
                </a:cubicBezTo>
                <a:cubicBezTo>
                  <a:pt x="19265" y="4097"/>
                  <a:pt x="19253" y="4097"/>
                  <a:pt x="19229" y="4097"/>
                </a:cubicBezTo>
                <a:cubicBezTo>
                  <a:pt x="19229" y="4109"/>
                  <a:pt x="19229" y="4133"/>
                  <a:pt x="19205" y="4145"/>
                </a:cubicBezTo>
                <a:cubicBezTo>
                  <a:pt x="19208" y="4147"/>
                  <a:pt x="19210" y="4148"/>
                  <a:pt x="19212" y="4148"/>
                </a:cubicBezTo>
                <a:cubicBezTo>
                  <a:pt x="19216" y="4148"/>
                  <a:pt x="19220" y="4141"/>
                  <a:pt x="19229" y="4141"/>
                </a:cubicBezTo>
                <a:cubicBezTo>
                  <a:pt x="19232" y="4141"/>
                  <a:pt x="19236" y="4142"/>
                  <a:pt x="19241" y="4145"/>
                </a:cubicBezTo>
                <a:cubicBezTo>
                  <a:pt x="19158" y="4157"/>
                  <a:pt x="19205" y="4204"/>
                  <a:pt x="19217" y="4240"/>
                </a:cubicBezTo>
                <a:cubicBezTo>
                  <a:pt x="19289" y="4240"/>
                  <a:pt x="19229" y="4252"/>
                  <a:pt x="19289" y="4252"/>
                </a:cubicBezTo>
                <a:cubicBezTo>
                  <a:pt x="19273" y="4252"/>
                  <a:pt x="19252" y="4268"/>
                  <a:pt x="19236" y="4268"/>
                </a:cubicBezTo>
                <a:cubicBezTo>
                  <a:pt x="19228" y="4268"/>
                  <a:pt x="19221" y="4264"/>
                  <a:pt x="19217" y="4252"/>
                </a:cubicBezTo>
                <a:lnTo>
                  <a:pt x="19217" y="4276"/>
                </a:lnTo>
                <a:cubicBezTo>
                  <a:pt x="19187" y="4276"/>
                  <a:pt x="19191" y="4250"/>
                  <a:pt x="19155" y="4250"/>
                </a:cubicBezTo>
                <a:cubicBezTo>
                  <a:pt x="19149" y="4250"/>
                  <a:pt x="19142" y="4250"/>
                  <a:pt x="19134" y="4252"/>
                </a:cubicBezTo>
                <a:cubicBezTo>
                  <a:pt x="19134" y="4276"/>
                  <a:pt x="19217" y="4288"/>
                  <a:pt x="19193" y="4312"/>
                </a:cubicBezTo>
                <a:cubicBezTo>
                  <a:pt x="19181" y="4309"/>
                  <a:pt x="19175" y="4308"/>
                  <a:pt x="19171" y="4308"/>
                </a:cubicBezTo>
                <a:cubicBezTo>
                  <a:pt x="19157" y="4308"/>
                  <a:pt x="19193" y="4323"/>
                  <a:pt x="19146" y="4323"/>
                </a:cubicBezTo>
                <a:cubicBezTo>
                  <a:pt x="19134" y="4312"/>
                  <a:pt x="19134" y="4312"/>
                  <a:pt x="19134" y="4300"/>
                </a:cubicBezTo>
                <a:lnTo>
                  <a:pt x="19122" y="4312"/>
                </a:lnTo>
                <a:cubicBezTo>
                  <a:pt x="19110" y="4347"/>
                  <a:pt x="19181" y="4323"/>
                  <a:pt x="19217" y="4347"/>
                </a:cubicBezTo>
                <a:cubicBezTo>
                  <a:pt x="19217" y="4355"/>
                  <a:pt x="19213" y="4359"/>
                  <a:pt x="19206" y="4361"/>
                </a:cubicBezTo>
                <a:lnTo>
                  <a:pt x="19206" y="4361"/>
                </a:lnTo>
                <a:cubicBezTo>
                  <a:pt x="19214" y="4360"/>
                  <a:pt x="19222" y="4359"/>
                  <a:pt x="19229" y="4359"/>
                </a:cubicBezTo>
                <a:cubicBezTo>
                  <a:pt x="19170" y="4371"/>
                  <a:pt x="19217" y="4395"/>
                  <a:pt x="19241" y="4407"/>
                </a:cubicBezTo>
                <a:cubicBezTo>
                  <a:pt x="19301" y="4371"/>
                  <a:pt x="19241" y="4383"/>
                  <a:pt x="19312" y="4347"/>
                </a:cubicBezTo>
                <a:cubicBezTo>
                  <a:pt x="19301" y="4347"/>
                  <a:pt x="19241" y="4347"/>
                  <a:pt x="19265" y="4323"/>
                </a:cubicBezTo>
                <a:lnTo>
                  <a:pt x="19265" y="4323"/>
                </a:lnTo>
                <a:cubicBezTo>
                  <a:pt x="19273" y="4331"/>
                  <a:pt x="19279" y="4334"/>
                  <a:pt x="19285" y="4334"/>
                </a:cubicBezTo>
                <a:cubicBezTo>
                  <a:pt x="19295" y="4334"/>
                  <a:pt x="19301" y="4323"/>
                  <a:pt x="19301" y="4323"/>
                </a:cubicBezTo>
                <a:cubicBezTo>
                  <a:pt x="19277" y="4323"/>
                  <a:pt x="19289" y="4312"/>
                  <a:pt x="19277" y="4312"/>
                </a:cubicBezTo>
                <a:cubicBezTo>
                  <a:pt x="19282" y="4309"/>
                  <a:pt x="19289" y="4308"/>
                  <a:pt x="19296" y="4308"/>
                </a:cubicBezTo>
                <a:cubicBezTo>
                  <a:pt x="19309" y="4308"/>
                  <a:pt x="19323" y="4311"/>
                  <a:pt x="19335" y="4311"/>
                </a:cubicBezTo>
                <a:cubicBezTo>
                  <a:pt x="19346" y="4311"/>
                  <a:pt x="19356" y="4308"/>
                  <a:pt x="19360" y="4300"/>
                </a:cubicBezTo>
                <a:lnTo>
                  <a:pt x="19289" y="4300"/>
                </a:lnTo>
                <a:cubicBezTo>
                  <a:pt x="19295" y="4294"/>
                  <a:pt x="19309" y="4294"/>
                  <a:pt x="19320" y="4294"/>
                </a:cubicBezTo>
                <a:cubicBezTo>
                  <a:pt x="19330" y="4294"/>
                  <a:pt x="19336" y="4294"/>
                  <a:pt x="19324" y="4288"/>
                </a:cubicBezTo>
                <a:lnTo>
                  <a:pt x="19324" y="4288"/>
                </a:lnTo>
                <a:cubicBezTo>
                  <a:pt x="19360" y="4300"/>
                  <a:pt x="19384" y="4288"/>
                  <a:pt x="19396" y="4312"/>
                </a:cubicBezTo>
                <a:cubicBezTo>
                  <a:pt x="19446" y="4292"/>
                  <a:pt x="19387" y="4272"/>
                  <a:pt x="19353" y="4252"/>
                </a:cubicBezTo>
                <a:lnTo>
                  <a:pt x="19353" y="4252"/>
                </a:lnTo>
                <a:cubicBezTo>
                  <a:pt x="19355" y="4252"/>
                  <a:pt x="19357" y="4252"/>
                  <a:pt x="19360" y="4252"/>
                </a:cubicBezTo>
                <a:cubicBezTo>
                  <a:pt x="19336" y="4240"/>
                  <a:pt x="19336" y="4240"/>
                  <a:pt x="19336" y="4228"/>
                </a:cubicBezTo>
                <a:cubicBezTo>
                  <a:pt x="19341" y="4226"/>
                  <a:pt x="19345" y="4225"/>
                  <a:pt x="19349" y="4225"/>
                </a:cubicBezTo>
                <a:cubicBezTo>
                  <a:pt x="19365" y="4225"/>
                  <a:pt x="19374" y="4240"/>
                  <a:pt x="19384" y="4240"/>
                </a:cubicBezTo>
                <a:lnTo>
                  <a:pt x="19384" y="4216"/>
                </a:lnTo>
                <a:lnTo>
                  <a:pt x="19396" y="4216"/>
                </a:lnTo>
                <a:cubicBezTo>
                  <a:pt x="19384" y="4216"/>
                  <a:pt x="19384" y="4204"/>
                  <a:pt x="19396" y="4204"/>
                </a:cubicBezTo>
                <a:cubicBezTo>
                  <a:pt x="19409" y="4211"/>
                  <a:pt x="19422" y="4214"/>
                  <a:pt x="19434" y="4217"/>
                </a:cubicBezTo>
                <a:lnTo>
                  <a:pt x="19434" y="4217"/>
                </a:lnTo>
                <a:lnTo>
                  <a:pt x="19408" y="4204"/>
                </a:lnTo>
                <a:cubicBezTo>
                  <a:pt x="19424" y="4204"/>
                  <a:pt x="19439" y="4199"/>
                  <a:pt x="19452" y="4199"/>
                </a:cubicBezTo>
                <a:cubicBezTo>
                  <a:pt x="19458" y="4199"/>
                  <a:pt x="19463" y="4200"/>
                  <a:pt x="19467" y="4204"/>
                </a:cubicBezTo>
                <a:lnTo>
                  <a:pt x="19455" y="4169"/>
                </a:lnTo>
                <a:lnTo>
                  <a:pt x="19479" y="4169"/>
                </a:lnTo>
                <a:cubicBezTo>
                  <a:pt x="19490" y="4169"/>
                  <a:pt x="19425" y="4131"/>
                  <a:pt x="19477" y="4131"/>
                </a:cubicBezTo>
                <a:cubicBezTo>
                  <a:pt x="19484" y="4131"/>
                  <a:pt x="19492" y="4132"/>
                  <a:pt x="19503" y="4133"/>
                </a:cubicBezTo>
                <a:cubicBezTo>
                  <a:pt x="19455" y="4109"/>
                  <a:pt x="19479" y="4097"/>
                  <a:pt x="19455" y="4062"/>
                </a:cubicBezTo>
                <a:lnTo>
                  <a:pt x="19455" y="4062"/>
                </a:lnTo>
                <a:cubicBezTo>
                  <a:pt x="19469" y="4072"/>
                  <a:pt x="19480" y="4075"/>
                  <a:pt x="19489" y="4075"/>
                </a:cubicBezTo>
                <a:cubicBezTo>
                  <a:pt x="19504" y="4075"/>
                  <a:pt x="19514" y="4066"/>
                  <a:pt x="19524" y="4066"/>
                </a:cubicBezTo>
                <a:cubicBezTo>
                  <a:pt x="19529" y="4066"/>
                  <a:pt x="19533" y="4068"/>
                  <a:pt x="19539" y="4073"/>
                </a:cubicBezTo>
                <a:cubicBezTo>
                  <a:pt x="19562" y="4062"/>
                  <a:pt x="19503" y="4050"/>
                  <a:pt x="19503" y="4038"/>
                </a:cubicBezTo>
                <a:cubicBezTo>
                  <a:pt x="19527" y="4038"/>
                  <a:pt x="19574" y="4050"/>
                  <a:pt x="19586" y="4062"/>
                </a:cubicBezTo>
                <a:lnTo>
                  <a:pt x="19574" y="4050"/>
                </a:lnTo>
                <a:lnTo>
                  <a:pt x="19551" y="4026"/>
                </a:lnTo>
                <a:cubicBezTo>
                  <a:pt x="19566" y="4026"/>
                  <a:pt x="19582" y="4031"/>
                  <a:pt x="19595" y="4031"/>
                </a:cubicBezTo>
                <a:cubicBezTo>
                  <a:pt x="19601" y="4031"/>
                  <a:pt x="19606" y="4030"/>
                  <a:pt x="19610" y="4026"/>
                </a:cubicBezTo>
                <a:lnTo>
                  <a:pt x="19562" y="4014"/>
                </a:lnTo>
                <a:lnTo>
                  <a:pt x="19586" y="4014"/>
                </a:lnTo>
                <a:cubicBezTo>
                  <a:pt x="19574" y="4014"/>
                  <a:pt x="19562" y="4002"/>
                  <a:pt x="19562" y="3990"/>
                </a:cubicBezTo>
                <a:lnTo>
                  <a:pt x="19574" y="3990"/>
                </a:lnTo>
                <a:lnTo>
                  <a:pt x="19562" y="3978"/>
                </a:lnTo>
                <a:lnTo>
                  <a:pt x="19562" y="3978"/>
                </a:lnTo>
                <a:cubicBezTo>
                  <a:pt x="19570" y="3982"/>
                  <a:pt x="19574" y="3983"/>
                  <a:pt x="19577" y="3983"/>
                </a:cubicBezTo>
                <a:cubicBezTo>
                  <a:pt x="19584" y="3983"/>
                  <a:pt x="19586" y="3978"/>
                  <a:pt x="19610" y="3978"/>
                </a:cubicBezTo>
                <a:cubicBezTo>
                  <a:pt x="19610" y="3978"/>
                  <a:pt x="19610" y="3978"/>
                  <a:pt x="19598" y="3954"/>
                </a:cubicBezTo>
                <a:lnTo>
                  <a:pt x="19574" y="3954"/>
                </a:lnTo>
                <a:cubicBezTo>
                  <a:pt x="19568" y="3948"/>
                  <a:pt x="19568" y="3946"/>
                  <a:pt x="19573" y="3946"/>
                </a:cubicBezTo>
                <a:cubicBezTo>
                  <a:pt x="19580" y="3946"/>
                  <a:pt x="19597" y="3951"/>
                  <a:pt x="19609" y="3951"/>
                </a:cubicBezTo>
                <a:cubicBezTo>
                  <a:pt x="19617" y="3951"/>
                  <a:pt x="19622" y="3949"/>
                  <a:pt x="19622" y="3942"/>
                </a:cubicBezTo>
                <a:lnTo>
                  <a:pt x="19586" y="3942"/>
                </a:lnTo>
                <a:cubicBezTo>
                  <a:pt x="19646" y="3931"/>
                  <a:pt x="19562" y="3895"/>
                  <a:pt x="19598" y="3883"/>
                </a:cubicBezTo>
                <a:lnTo>
                  <a:pt x="19598" y="3883"/>
                </a:lnTo>
                <a:cubicBezTo>
                  <a:pt x="19607" y="3891"/>
                  <a:pt x="19627" y="3894"/>
                  <a:pt x="19634" y="3895"/>
                </a:cubicBezTo>
                <a:lnTo>
                  <a:pt x="19634" y="3895"/>
                </a:lnTo>
                <a:cubicBezTo>
                  <a:pt x="19634" y="3871"/>
                  <a:pt x="19646" y="3847"/>
                  <a:pt x="19610" y="3823"/>
                </a:cubicBezTo>
                <a:lnTo>
                  <a:pt x="19610" y="3823"/>
                </a:lnTo>
                <a:cubicBezTo>
                  <a:pt x="19634" y="3829"/>
                  <a:pt x="19649" y="3832"/>
                  <a:pt x="19661" y="3832"/>
                </a:cubicBezTo>
                <a:cubicBezTo>
                  <a:pt x="19673" y="3832"/>
                  <a:pt x="19682" y="3829"/>
                  <a:pt x="19693" y="3823"/>
                </a:cubicBezTo>
                <a:cubicBezTo>
                  <a:pt x="19693" y="3811"/>
                  <a:pt x="19693" y="3811"/>
                  <a:pt x="19670" y="3800"/>
                </a:cubicBezTo>
                <a:cubicBezTo>
                  <a:pt x="19679" y="3790"/>
                  <a:pt x="19673" y="3773"/>
                  <a:pt x="19690" y="3773"/>
                </a:cubicBezTo>
                <a:cubicBezTo>
                  <a:pt x="19693" y="3773"/>
                  <a:pt x="19698" y="3773"/>
                  <a:pt x="19705" y="3776"/>
                </a:cubicBezTo>
                <a:cubicBezTo>
                  <a:pt x="19670" y="3764"/>
                  <a:pt x="19705" y="3764"/>
                  <a:pt x="19682" y="3752"/>
                </a:cubicBezTo>
                <a:lnTo>
                  <a:pt x="19705" y="3752"/>
                </a:lnTo>
                <a:lnTo>
                  <a:pt x="19670" y="3740"/>
                </a:lnTo>
                <a:cubicBezTo>
                  <a:pt x="19753" y="3740"/>
                  <a:pt x="19634" y="3704"/>
                  <a:pt x="19705" y="3692"/>
                </a:cubicBezTo>
                <a:cubicBezTo>
                  <a:pt x="19717" y="3692"/>
                  <a:pt x="19729" y="3692"/>
                  <a:pt x="19741" y="3704"/>
                </a:cubicBezTo>
                <a:lnTo>
                  <a:pt x="19765" y="3669"/>
                </a:lnTo>
                <a:lnTo>
                  <a:pt x="19741" y="3669"/>
                </a:lnTo>
                <a:cubicBezTo>
                  <a:pt x="19729" y="3657"/>
                  <a:pt x="19705" y="3645"/>
                  <a:pt x="19729" y="3633"/>
                </a:cubicBezTo>
                <a:lnTo>
                  <a:pt x="19729" y="3633"/>
                </a:lnTo>
                <a:cubicBezTo>
                  <a:pt x="19739" y="3643"/>
                  <a:pt x="19744" y="3646"/>
                  <a:pt x="19746" y="3646"/>
                </a:cubicBezTo>
                <a:cubicBezTo>
                  <a:pt x="19750" y="3646"/>
                  <a:pt x="19742" y="3631"/>
                  <a:pt x="19755" y="3631"/>
                </a:cubicBezTo>
                <a:cubicBezTo>
                  <a:pt x="19758" y="3631"/>
                  <a:pt x="19761" y="3632"/>
                  <a:pt x="19765" y="3633"/>
                </a:cubicBezTo>
                <a:lnTo>
                  <a:pt x="19777" y="3645"/>
                </a:lnTo>
                <a:cubicBezTo>
                  <a:pt x="19777" y="3633"/>
                  <a:pt x="19777" y="3633"/>
                  <a:pt x="19753" y="3621"/>
                </a:cubicBezTo>
                <a:cubicBezTo>
                  <a:pt x="19750" y="3618"/>
                  <a:pt x="19752" y="3617"/>
                  <a:pt x="19755" y="3617"/>
                </a:cubicBezTo>
                <a:cubicBezTo>
                  <a:pt x="19757" y="3617"/>
                  <a:pt x="19759" y="3618"/>
                  <a:pt x="19761" y="3618"/>
                </a:cubicBezTo>
                <a:lnTo>
                  <a:pt x="19761" y="3618"/>
                </a:lnTo>
                <a:cubicBezTo>
                  <a:pt x="19744" y="3611"/>
                  <a:pt x="19732" y="3597"/>
                  <a:pt x="19741" y="3597"/>
                </a:cubicBezTo>
                <a:lnTo>
                  <a:pt x="19765" y="3597"/>
                </a:lnTo>
                <a:cubicBezTo>
                  <a:pt x="19753" y="3585"/>
                  <a:pt x="19777" y="3573"/>
                  <a:pt x="19765" y="3561"/>
                </a:cubicBezTo>
                <a:cubicBezTo>
                  <a:pt x="19777" y="3561"/>
                  <a:pt x="19801" y="3573"/>
                  <a:pt x="19801" y="3573"/>
                </a:cubicBezTo>
                <a:cubicBezTo>
                  <a:pt x="19789" y="3538"/>
                  <a:pt x="19812" y="3561"/>
                  <a:pt x="19801" y="3526"/>
                </a:cubicBezTo>
                <a:lnTo>
                  <a:pt x="19836" y="3526"/>
                </a:lnTo>
                <a:lnTo>
                  <a:pt x="19812" y="3514"/>
                </a:lnTo>
                <a:cubicBezTo>
                  <a:pt x="19812" y="3514"/>
                  <a:pt x="19801" y="3502"/>
                  <a:pt x="19812" y="3490"/>
                </a:cubicBezTo>
                <a:lnTo>
                  <a:pt x="19836" y="3502"/>
                </a:lnTo>
                <a:cubicBezTo>
                  <a:pt x="19836" y="3478"/>
                  <a:pt x="19896" y="3502"/>
                  <a:pt x="19860" y="3466"/>
                </a:cubicBezTo>
                <a:cubicBezTo>
                  <a:pt x="19866" y="3466"/>
                  <a:pt x="19871" y="3466"/>
                  <a:pt x="19875" y="3467"/>
                </a:cubicBezTo>
                <a:lnTo>
                  <a:pt x="19875" y="3467"/>
                </a:lnTo>
                <a:cubicBezTo>
                  <a:pt x="19869" y="3452"/>
                  <a:pt x="19916" y="3468"/>
                  <a:pt x="19902" y="3441"/>
                </a:cubicBezTo>
                <a:lnTo>
                  <a:pt x="19902" y="3441"/>
                </a:lnTo>
                <a:cubicBezTo>
                  <a:pt x="19907" y="3442"/>
                  <a:pt x="19913" y="3442"/>
                  <a:pt x="19920" y="3442"/>
                </a:cubicBezTo>
                <a:lnTo>
                  <a:pt x="19908" y="3430"/>
                </a:lnTo>
                <a:lnTo>
                  <a:pt x="19908" y="3430"/>
                </a:lnTo>
                <a:lnTo>
                  <a:pt x="19943" y="3442"/>
                </a:lnTo>
                <a:lnTo>
                  <a:pt x="19896" y="3419"/>
                </a:lnTo>
                <a:lnTo>
                  <a:pt x="19932" y="3430"/>
                </a:lnTo>
                <a:lnTo>
                  <a:pt x="19920" y="3419"/>
                </a:lnTo>
                <a:lnTo>
                  <a:pt x="19920" y="3419"/>
                </a:lnTo>
                <a:cubicBezTo>
                  <a:pt x="19930" y="3420"/>
                  <a:pt x="19938" y="3421"/>
                  <a:pt x="19944" y="3421"/>
                </a:cubicBezTo>
                <a:cubicBezTo>
                  <a:pt x="19973" y="3421"/>
                  <a:pt x="19958" y="3404"/>
                  <a:pt x="19976" y="3404"/>
                </a:cubicBezTo>
                <a:cubicBezTo>
                  <a:pt x="19979" y="3404"/>
                  <a:pt x="19984" y="3405"/>
                  <a:pt x="19991" y="3407"/>
                </a:cubicBezTo>
                <a:lnTo>
                  <a:pt x="19955" y="3395"/>
                </a:lnTo>
                <a:cubicBezTo>
                  <a:pt x="19872" y="3323"/>
                  <a:pt x="20027" y="3335"/>
                  <a:pt x="20003" y="3276"/>
                </a:cubicBezTo>
                <a:lnTo>
                  <a:pt x="20003" y="3276"/>
                </a:lnTo>
                <a:lnTo>
                  <a:pt x="20039" y="3300"/>
                </a:lnTo>
                <a:lnTo>
                  <a:pt x="20039" y="3300"/>
                </a:lnTo>
                <a:lnTo>
                  <a:pt x="20003" y="3264"/>
                </a:lnTo>
                <a:cubicBezTo>
                  <a:pt x="20039" y="3264"/>
                  <a:pt x="20039" y="3276"/>
                  <a:pt x="20051" y="3288"/>
                </a:cubicBezTo>
                <a:cubicBezTo>
                  <a:pt x="20039" y="3264"/>
                  <a:pt x="20003" y="3252"/>
                  <a:pt x="20003" y="3228"/>
                </a:cubicBezTo>
                <a:cubicBezTo>
                  <a:pt x="20039" y="3228"/>
                  <a:pt x="20027" y="3240"/>
                  <a:pt x="20039" y="3252"/>
                </a:cubicBezTo>
                <a:cubicBezTo>
                  <a:pt x="20027" y="3228"/>
                  <a:pt x="20027" y="3192"/>
                  <a:pt x="20051" y="3192"/>
                </a:cubicBezTo>
                <a:cubicBezTo>
                  <a:pt x="20051" y="3180"/>
                  <a:pt x="20039" y="3180"/>
                  <a:pt x="20039" y="3180"/>
                </a:cubicBezTo>
                <a:cubicBezTo>
                  <a:pt x="20027" y="3157"/>
                  <a:pt x="20051" y="3157"/>
                  <a:pt x="20063" y="3133"/>
                </a:cubicBezTo>
                <a:cubicBezTo>
                  <a:pt x="20074" y="3145"/>
                  <a:pt x="20074" y="3145"/>
                  <a:pt x="20074" y="3157"/>
                </a:cubicBezTo>
                <a:cubicBezTo>
                  <a:pt x="20074" y="3147"/>
                  <a:pt x="20089" y="3145"/>
                  <a:pt x="20084" y="3139"/>
                </a:cubicBezTo>
                <a:lnTo>
                  <a:pt x="20084" y="3139"/>
                </a:lnTo>
                <a:lnTo>
                  <a:pt x="20110" y="3157"/>
                </a:lnTo>
                <a:cubicBezTo>
                  <a:pt x="20119" y="3148"/>
                  <a:pt x="20108" y="3125"/>
                  <a:pt x="20117" y="3125"/>
                </a:cubicBezTo>
                <a:cubicBezTo>
                  <a:pt x="20120" y="3125"/>
                  <a:pt x="20125" y="3127"/>
                  <a:pt x="20134" y="3133"/>
                </a:cubicBezTo>
                <a:cubicBezTo>
                  <a:pt x="20122" y="3121"/>
                  <a:pt x="20098" y="3109"/>
                  <a:pt x="20098" y="3097"/>
                </a:cubicBezTo>
                <a:lnTo>
                  <a:pt x="20098" y="3097"/>
                </a:lnTo>
                <a:cubicBezTo>
                  <a:pt x="20108" y="3101"/>
                  <a:pt x="20115" y="3103"/>
                  <a:pt x="20119" y="3103"/>
                </a:cubicBezTo>
                <a:cubicBezTo>
                  <a:pt x="20140" y="3103"/>
                  <a:pt x="20102" y="3061"/>
                  <a:pt x="20122" y="3061"/>
                </a:cubicBezTo>
                <a:cubicBezTo>
                  <a:pt x="20134" y="3073"/>
                  <a:pt x="20134" y="3085"/>
                  <a:pt x="20134" y="3085"/>
                </a:cubicBezTo>
                <a:cubicBezTo>
                  <a:pt x="20158" y="3085"/>
                  <a:pt x="20134" y="3061"/>
                  <a:pt x="20122" y="3049"/>
                </a:cubicBezTo>
                <a:lnTo>
                  <a:pt x="20122" y="3049"/>
                </a:lnTo>
                <a:lnTo>
                  <a:pt x="20146" y="3061"/>
                </a:lnTo>
                <a:lnTo>
                  <a:pt x="20134" y="3014"/>
                </a:lnTo>
                <a:lnTo>
                  <a:pt x="20134" y="3014"/>
                </a:lnTo>
                <a:cubicBezTo>
                  <a:pt x="20142" y="3018"/>
                  <a:pt x="20148" y="3020"/>
                  <a:pt x="20152" y="3020"/>
                </a:cubicBezTo>
                <a:cubicBezTo>
                  <a:pt x="20167" y="3020"/>
                  <a:pt x="20158" y="2996"/>
                  <a:pt x="20169" y="2996"/>
                </a:cubicBezTo>
                <a:cubicBezTo>
                  <a:pt x="20171" y="2996"/>
                  <a:pt x="20175" y="2998"/>
                  <a:pt x="20182" y="3002"/>
                </a:cubicBezTo>
                <a:cubicBezTo>
                  <a:pt x="20193" y="2990"/>
                  <a:pt x="20146" y="3002"/>
                  <a:pt x="20158" y="2978"/>
                </a:cubicBezTo>
                <a:lnTo>
                  <a:pt x="20158" y="2978"/>
                </a:lnTo>
                <a:cubicBezTo>
                  <a:pt x="20163" y="2981"/>
                  <a:pt x="20165" y="2981"/>
                  <a:pt x="20166" y="2981"/>
                </a:cubicBezTo>
                <a:cubicBezTo>
                  <a:pt x="20169" y="2981"/>
                  <a:pt x="20161" y="2975"/>
                  <a:pt x="20167" y="2975"/>
                </a:cubicBezTo>
                <a:cubicBezTo>
                  <a:pt x="20170" y="2975"/>
                  <a:pt x="20174" y="2976"/>
                  <a:pt x="20182" y="2978"/>
                </a:cubicBezTo>
                <a:lnTo>
                  <a:pt x="20193" y="2966"/>
                </a:lnTo>
                <a:lnTo>
                  <a:pt x="20217" y="2990"/>
                </a:lnTo>
                <a:cubicBezTo>
                  <a:pt x="20217" y="2978"/>
                  <a:pt x="20193" y="2954"/>
                  <a:pt x="20170" y="2942"/>
                </a:cubicBezTo>
                <a:cubicBezTo>
                  <a:pt x="20178" y="2942"/>
                  <a:pt x="20180" y="2937"/>
                  <a:pt x="20188" y="2937"/>
                </a:cubicBezTo>
                <a:cubicBezTo>
                  <a:pt x="20192" y="2937"/>
                  <a:pt x="20197" y="2938"/>
                  <a:pt x="20205" y="2942"/>
                </a:cubicBezTo>
                <a:lnTo>
                  <a:pt x="20217" y="2942"/>
                </a:lnTo>
                <a:cubicBezTo>
                  <a:pt x="20217" y="2934"/>
                  <a:pt x="20229" y="2933"/>
                  <a:pt x="20244" y="2933"/>
                </a:cubicBezTo>
                <a:cubicBezTo>
                  <a:pt x="20251" y="2933"/>
                  <a:pt x="20259" y="2933"/>
                  <a:pt x="20266" y="2933"/>
                </a:cubicBezTo>
                <a:cubicBezTo>
                  <a:pt x="20286" y="2933"/>
                  <a:pt x="20303" y="2931"/>
                  <a:pt x="20293" y="2914"/>
                </a:cubicBezTo>
                <a:lnTo>
                  <a:pt x="20293" y="2914"/>
                </a:lnTo>
                <a:lnTo>
                  <a:pt x="20301" y="2907"/>
                </a:lnTo>
                <a:lnTo>
                  <a:pt x="20324" y="2919"/>
                </a:lnTo>
                <a:lnTo>
                  <a:pt x="20324" y="2919"/>
                </a:lnTo>
                <a:lnTo>
                  <a:pt x="20301" y="2871"/>
                </a:lnTo>
                <a:lnTo>
                  <a:pt x="20324" y="2883"/>
                </a:lnTo>
                <a:cubicBezTo>
                  <a:pt x="20336" y="2871"/>
                  <a:pt x="20336" y="2835"/>
                  <a:pt x="20348" y="2823"/>
                </a:cubicBezTo>
                <a:cubicBezTo>
                  <a:pt x="20348" y="2788"/>
                  <a:pt x="20384" y="2811"/>
                  <a:pt x="20372" y="2788"/>
                </a:cubicBezTo>
                <a:lnTo>
                  <a:pt x="20384" y="2788"/>
                </a:lnTo>
                <a:lnTo>
                  <a:pt x="20384" y="2776"/>
                </a:lnTo>
                <a:lnTo>
                  <a:pt x="20408" y="2788"/>
                </a:lnTo>
                <a:cubicBezTo>
                  <a:pt x="20395" y="2779"/>
                  <a:pt x="20399" y="2776"/>
                  <a:pt x="20409" y="2776"/>
                </a:cubicBezTo>
                <a:cubicBezTo>
                  <a:pt x="20419" y="2776"/>
                  <a:pt x="20435" y="2779"/>
                  <a:pt x="20439" y="2779"/>
                </a:cubicBezTo>
                <a:cubicBezTo>
                  <a:pt x="20441" y="2779"/>
                  <a:pt x="20440" y="2778"/>
                  <a:pt x="20432" y="2776"/>
                </a:cubicBezTo>
                <a:cubicBezTo>
                  <a:pt x="20420" y="2764"/>
                  <a:pt x="20408" y="2740"/>
                  <a:pt x="20396" y="2728"/>
                </a:cubicBezTo>
                <a:cubicBezTo>
                  <a:pt x="20396" y="2722"/>
                  <a:pt x="20397" y="2720"/>
                  <a:pt x="20400" y="2720"/>
                </a:cubicBezTo>
                <a:cubicBezTo>
                  <a:pt x="20407" y="2720"/>
                  <a:pt x="20423" y="2740"/>
                  <a:pt x="20432" y="2740"/>
                </a:cubicBezTo>
                <a:cubicBezTo>
                  <a:pt x="20444" y="2728"/>
                  <a:pt x="20420" y="2704"/>
                  <a:pt x="20444" y="2704"/>
                </a:cubicBezTo>
                <a:lnTo>
                  <a:pt x="20455" y="2704"/>
                </a:lnTo>
                <a:cubicBezTo>
                  <a:pt x="20455" y="2704"/>
                  <a:pt x="20455" y="2692"/>
                  <a:pt x="20455" y="2680"/>
                </a:cubicBezTo>
                <a:cubicBezTo>
                  <a:pt x="20451" y="2667"/>
                  <a:pt x="20458" y="2665"/>
                  <a:pt x="20466" y="2665"/>
                </a:cubicBezTo>
                <a:cubicBezTo>
                  <a:pt x="20468" y="2665"/>
                  <a:pt x="20471" y="2666"/>
                  <a:pt x="20473" y="2666"/>
                </a:cubicBezTo>
                <a:cubicBezTo>
                  <a:pt x="20482" y="2666"/>
                  <a:pt x="20485" y="2663"/>
                  <a:pt x="20455" y="2633"/>
                </a:cubicBezTo>
                <a:lnTo>
                  <a:pt x="20455" y="2633"/>
                </a:lnTo>
                <a:cubicBezTo>
                  <a:pt x="20461" y="2635"/>
                  <a:pt x="20465" y="2636"/>
                  <a:pt x="20468" y="2636"/>
                </a:cubicBezTo>
                <a:cubicBezTo>
                  <a:pt x="20475" y="2636"/>
                  <a:pt x="20479" y="2634"/>
                  <a:pt x="20484" y="2634"/>
                </a:cubicBezTo>
                <a:cubicBezTo>
                  <a:pt x="20489" y="2634"/>
                  <a:pt x="20494" y="2636"/>
                  <a:pt x="20503" y="2645"/>
                </a:cubicBezTo>
                <a:cubicBezTo>
                  <a:pt x="20503" y="2609"/>
                  <a:pt x="20503" y="2585"/>
                  <a:pt x="20503" y="2561"/>
                </a:cubicBezTo>
                <a:cubicBezTo>
                  <a:pt x="20515" y="2568"/>
                  <a:pt x="20521" y="2570"/>
                  <a:pt x="20524" y="2570"/>
                </a:cubicBezTo>
                <a:cubicBezTo>
                  <a:pt x="20530" y="2570"/>
                  <a:pt x="20519" y="2559"/>
                  <a:pt x="20528" y="2559"/>
                </a:cubicBezTo>
                <a:cubicBezTo>
                  <a:pt x="20530" y="2559"/>
                  <a:pt x="20533" y="2560"/>
                  <a:pt x="20539" y="2561"/>
                </a:cubicBezTo>
                <a:lnTo>
                  <a:pt x="20515" y="2538"/>
                </a:lnTo>
                <a:cubicBezTo>
                  <a:pt x="20527" y="2514"/>
                  <a:pt x="20622" y="2526"/>
                  <a:pt x="20634" y="2490"/>
                </a:cubicBezTo>
                <a:lnTo>
                  <a:pt x="20658" y="2514"/>
                </a:lnTo>
                <a:lnTo>
                  <a:pt x="20634" y="2478"/>
                </a:lnTo>
                <a:cubicBezTo>
                  <a:pt x="20670" y="2454"/>
                  <a:pt x="20705" y="2430"/>
                  <a:pt x="20729" y="2407"/>
                </a:cubicBezTo>
                <a:cubicBezTo>
                  <a:pt x="20717" y="2383"/>
                  <a:pt x="20705" y="2347"/>
                  <a:pt x="20717" y="2335"/>
                </a:cubicBezTo>
                <a:lnTo>
                  <a:pt x="20717" y="2335"/>
                </a:lnTo>
                <a:lnTo>
                  <a:pt x="20717" y="2347"/>
                </a:lnTo>
                <a:cubicBezTo>
                  <a:pt x="20729" y="2311"/>
                  <a:pt x="20741" y="2276"/>
                  <a:pt x="20765" y="2264"/>
                </a:cubicBezTo>
                <a:cubicBezTo>
                  <a:pt x="20771" y="2270"/>
                  <a:pt x="20778" y="2273"/>
                  <a:pt x="20782" y="2276"/>
                </a:cubicBezTo>
                <a:lnTo>
                  <a:pt x="20782" y="2276"/>
                </a:lnTo>
                <a:cubicBezTo>
                  <a:pt x="20779" y="2268"/>
                  <a:pt x="20782" y="2267"/>
                  <a:pt x="20787" y="2267"/>
                </a:cubicBezTo>
                <a:cubicBezTo>
                  <a:pt x="20791" y="2267"/>
                  <a:pt x="20796" y="2267"/>
                  <a:pt x="20801" y="2267"/>
                </a:cubicBezTo>
                <a:cubicBezTo>
                  <a:pt x="20805" y="2267"/>
                  <a:pt x="20810" y="2267"/>
                  <a:pt x="20813" y="2264"/>
                </a:cubicBezTo>
                <a:lnTo>
                  <a:pt x="20789" y="2252"/>
                </a:lnTo>
                <a:cubicBezTo>
                  <a:pt x="20779" y="2242"/>
                  <a:pt x="20779" y="2238"/>
                  <a:pt x="20785" y="2238"/>
                </a:cubicBezTo>
                <a:cubicBezTo>
                  <a:pt x="20793" y="2238"/>
                  <a:pt x="20811" y="2245"/>
                  <a:pt x="20825" y="2252"/>
                </a:cubicBezTo>
                <a:lnTo>
                  <a:pt x="20801" y="2216"/>
                </a:lnTo>
                <a:lnTo>
                  <a:pt x="20801" y="2216"/>
                </a:lnTo>
                <a:lnTo>
                  <a:pt x="20801" y="2216"/>
                </a:lnTo>
                <a:cubicBezTo>
                  <a:pt x="20801" y="2216"/>
                  <a:pt x="20809" y="2216"/>
                  <a:pt x="20812" y="2224"/>
                </a:cubicBezTo>
                <a:lnTo>
                  <a:pt x="20812" y="2224"/>
                </a:lnTo>
                <a:lnTo>
                  <a:pt x="20801" y="2216"/>
                </a:lnTo>
                <a:lnTo>
                  <a:pt x="20801" y="2216"/>
                </a:lnTo>
                <a:lnTo>
                  <a:pt x="20813" y="2228"/>
                </a:lnTo>
                <a:cubicBezTo>
                  <a:pt x="20813" y="2226"/>
                  <a:pt x="20812" y="2225"/>
                  <a:pt x="20812" y="2224"/>
                </a:cubicBezTo>
                <a:lnTo>
                  <a:pt x="20812" y="2224"/>
                </a:lnTo>
                <a:lnTo>
                  <a:pt x="20836" y="2240"/>
                </a:lnTo>
                <a:cubicBezTo>
                  <a:pt x="20836" y="2228"/>
                  <a:pt x="20836" y="2204"/>
                  <a:pt x="20813" y="2168"/>
                </a:cubicBezTo>
                <a:lnTo>
                  <a:pt x="20813" y="2168"/>
                </a:lnTo>
                <a:cubicBezTo>
                  <a:pt x="20825" y="2180"/>
                  <a:pt x="20836" y="2180"/>
                  <a:pt x="20836" y="2192"/>
                </a:cubicBezTo>
                <a:lnTo>
                  <a:pt x="20884" y="2157"/>
                </a:lnTo>
                <a:lnTo>
                  <a:pt x="20872" y="2157"/>
                </a:lnTo>
                <a:cubicBezTo>
                  <a:pt x="20848" y="2133"/>
                  <a:pt x="20836" y="2109"/>
                  <a:pt x="20848" y="2109"/>
                </a:cubicBezTo>
                <a:cubicBezTo>
                  <a:pt x="20857" y="2118"/>
                  <a:pt x="20865" y="2125"/>
                  <a:pt x="20872" y="2131"/>
                </a:cubicBezTo>
                <a:lnTo>
                  <a:pt x="20872" y="2131"/>
                </a:lnTo>
                <a:cubicBezTo>
                  <a:pt x="20860" y="2108"/>
                  <a:pt x="20861" y="2085"/>
                  <a:pt x="20884" y="2085"/>
                </a:cubicBezTo>
                <a:lnTo>
                  <a:pt x="20884" y="2109"/>
                </a:lnTo>
                <a:cubicBezTo>
                  <a:pt x="20884" y="2103"/>
                  <a:pt x="20887" y="2101"/>
                  <a:pt x="20892" y="2101"/>
                </a:cubicBezTo>
                <a:cubicBezTo>
                  <a:pt x="20903" y="2101"/>
                  <a:pt x="20922" y="2111"/>
                  <a:pt x="20929" y="2111"/>
                </a:cubicBezTo>
                <a:cubicBezTo>
                  <a:pt x="20931" y="2111"/>
                  <a:pt x="20932" y="2111"/>
                  <a:pt x="20932" y="2109"/>
                </a:cubicBezTo>
                <a:cubicBezTo>
                  <a:pt x="20920" y="2085"/>
                  <a:pt x="20944" y="2097"/>
                  <a:pt x="20908" y="2061"/>
                </a:cubicBezTo>
                <a:cubicBezTo>
                  <a:pt x="20908" y="2057"/>
                  <a:pt x="20909" y="2055"/>
                  <a:pt x="20910" y="2055"/>
                </a:cubicBezTo>
                <a:cubicBezTo>
                  <a:pt x="20917" y="2055"/>
                  <a:pt x="20934" y="2085"/>
                  <a:pt x="20944" y="2085"/>
                </a:cubicBezTo>
                <a:cubicBezTo>
                  <a:pt x="20936" y="2070"/>
                  <a:pt x="20942" y="2060"/>
                  <a:pt x="20954" y="2060"/>
                </a:cubicBezTo>
                <a:cubicBezTo>
                  <a:pt x="20961" y="2060"/>
                  <a:pt x="20970" y="2064"/>
                  <a:pt x="20979" y="2073"/>
                </a:cubicBezTo>
                <a:cubicBezTo>
                  <a:pt x="20950" y="2037"/>
                  <a:pt x="20961" y="2034"/>
                  <a:pt x="20975" y="2034"/>
                </a:cubicBezTo>
                <a:cubicBezTo>
                  <a:pt x="20977" y="2034"/>
                  <a:pt x="20980" y="2035"/>
                  <a:pt x="20983" y="2035"/>
                </a:cubicBezTo>
                <a:cubicBezTo>
                  <a:pt x="20993" y="2035"/>
                  <a:pt x="20998" y="2033"/>
                  <a:pt x="20979" y="2014"/>
                </a:cubicBezTo>
                <a:lnTo>
                  <a:pt x="20979" y="2014"/>
                </a:lnTo>
                <a:lnTo>
                  <a:pt x="21015" y="2026"/>
                </a:lnTo>
                <a:cubicBezTo>
                  <a:pt x="21003" y="2014"/>
                  <a:pt x="20979" y="1990"/>
                  <a:pt x="20979" y="1978"/>
                </a:cubicBezTo>
                <a:cubicBezTo>
                  <a:pt x="21003" y="1978"/>
                  <a:pt x="21027" y="2002"/>
                  <a:pt x="21039" y="2014"/>
                </a:cubicBezTo>
                <a:lnTo>
                  <a:pt x="20991" y="1966"/>
                </a:lnTo>
                <a:lnTo>
                  <a:pt x="20991" y="1966"/>
                </a:lnTo>
                <a:cubicBezTo>
                  <a:pt x="20997" y="1967"/>
                  <a:pt x="21002" y="1967"/>
                  <a:pt x="21007" y="1967"/>
                </a:cubicBezTo>
                <a:cubicBezTo>
                  <a:pt x="21088" y="1967"/>
                  <a:pt x="21104" y="1883"/>
                  <a:pt x="21194" y="1883"/>
                </a:cubicBezTo>
                <a:cubicBezTo>
                  <a:pt x="21194" y="1859"/>
                  <a:pt x="21206" y="1811"/>
                  <a:pt x="21229" y="1799"/>
                </a:cubicBezTo>
                <a:lnTo>
                  <a:pt x="21229" y="1811"/>
                </a:lnTo>
                <a:lnTo>
                  <a:pt x="21265" y="1799"/>
                </a:lnTo>
                <a:lnTo>
                  <a:pt x="21229" y="1787"/>
                </a:lnTo>
                <a:cubicBezTo>
                  <a:pt x="21229" y="1787"/>
                  <a:pt x="21229" y="1764"/>
                  <a:pt x="21229" y="1764"/>
                </a:cubicBezTo>
                <a:cubicBezTo>
                  <a:pt x="21277" y="1764"/>
                  <a:pt x="21336" y="1764"/>
                  <a:pt x="21348" y="1704"/>
                </a:cubicBezTo>
                <a:cubicBezTo>
                  <a:pt x="21338" y="1681"/>
                  <a:pt x="21339" y="1673"/>
                  <a:pt x="21344" y="1673"/>
                </a:cubicBezTo>
                <a:cubicBezTo>
                  <a:pt x="21353" y="1673"/>
                  <a:pt x="21377" y="1698"/>
                  <a:pt x="21385" y="1698"/>
                </a:cubicBezTo>
                <a:cubicBezTo>
                  <a:pt x="21387" y="1698"/>
                  <a:pt x="21388" y="1696"/>
                  <a:pt x="21388" y="1693"/>
                </a:cubicBezTo>
                <a:lnTo>
                  <a:pt x="21388" y="1693"/>
                </a:lnTo>
                <a:cubicBezTo>
                  <a:pt x="21391" y="1699"/>
                  <a:pt x="21396" y="1704"/>
                  <a:pt x="21396" y="1704"/>
                </a:cubicBezTo>
                <a:cubicBezTo>
                  <a:pt x="21408" y="1668"/>
                  <a:pt x="21408" y="1645"/>
                  <a:pt x="21396" y="1597"/>
                </a:cubicBezTo>
                <a:lnTo>
                  <a:pt x="21396" y="1597"/>
                </a:lnTo>
                <a:cubicBezTo>
                  <a:pt x="21411" y="1616"/>
                  <a:pt x="21418" y="1622"/>
                  <a:pt x="21421" y="1622"/>
                </a:cubicBezTo>
                <a:cubicBezTo>
                  <a:pt x="21425" y="1622"/>
                  <a:pt x="21421" y="1610"/>
                  <a:pt x="21423" y="1610"/>
                </a:cubicBezTo>
                <a:lnTo>
                  <a:pt x="21423" y="1610"/>
                </a:lnTo>
                <a:cubicBezTo>
                  <a:pt x="21424" y="1610"/>
                  <a:pt x="21426" y="1613"/>
                  <a:pt x="21432" y="1621"/>
                </a:cubicBezTo>
                <a:lnTo>
                  <a:pt x="21420" y="1585"/>
                </a:lnTo>
                <a:lnTo>
                  <a:pt x="21420" y="1585"/>
                </a:lnTo>
                <a:cubicBezTo>
                  <a:pt x="21432" y="1597"/>
                  <a:pt x="21456" y="1597"/>
                  <a:pt x="21467" y="1621"/>
                </a:cubicBezTo>
                <a:lnTo>
                  <a:pt x="21444" y="1573"/>
                </a:lnTo>
                <a:lnTo>
                  <a:pt x="21467" y="1597"/>
                </a:lnTo>
                <a:cubicBezTo>
                  <a:pt x="21475" y="1597"/>
                  <a:pt x="21483" y="1576"/>
                  <a:pt x="21502" y="1576"/>
                </a:cubicBezTo>
                <a:cubicBezTo>
                  <a:pt x="21511" y="1576"/>
                  <a:pt x="21523" y="1581"/>
                  <a:pt x="21539" y="1597"/>
                </a:cubicBezTo>
                <a:cubicBezTo>
                  <a:pt x="21551" y="1537"/>
                  <a:pt x="21598" y="1502"/>
                  <a:pt x="21658" y="1490"/>
                </a:cubicBezTo>
                <a:cubicBezTo>
                  <a:pt x="21646" y="1466"/>
                  <a:pt x="21658" y="1454"/>
                  <a:pt x="21658" y="1442"/>
                </a:cubicBezTo>
                <a:lnTo>
                  <a:pt x="21694" y="1466"/>
                </a:lnTo>
                <a:cubicBezTo>
                  <a:pt x="21694" y="1455"/>
                  <a:pt x="21684" y="1416"/>
                  <a:pt x="21699" y="1416"/>
                </a:cubicBezTo>
                <a:cubicBezTo>
                  <a:pt x="21701" y="1416"/>
                  <a:pt x="21703" y="1417"/>
                  <a:pt x="21706" y="1418"/>
                </a:cubicBezTo>
                <a:cubicBezTo>
                  <a:pt x="21706" y="1418"/>
                  <a:pt x="21706" y="1430"/>
                  <a:pt x="21706" y="1430"/>
                </a:cubicBezTo>
                <a:cubicBezTo>
                  <a:pt x="21717" y="1418"/>
                  <a:pt x="21729" y="1430"/>
                  <a:pt x="21729" y="1383"/>
                </a:cubicBezTo>
                <a:cubicBezTo>
                  <a:pt x="21741" y="1383"/>
                  <a:pt x="21753" y="1395"/>
                  <a:pt x="21777" y="1430"/>
                </a:cubicBezTo>
                <a:cubicBezTo>
                  <a:pt x="21763" y="1407"/>
                  <a:pt x="21764" y="1400"/>
                  <a:pt x="21769" y="1400"/>
                </a:cubicBezTo>
                <a:cubicBezTo>
                  <a:pt x="21778" y="1400"/>
                  <a:pt x="21801" y="1418"/>
                  <a:pt x="21801" y="1418"/>
                </a:cubicBezTo>
                <a:cubicBezTo>
                  <a:pt x="21801" y="1418"/>
                  <a:pt x="21837" y="1406"/>
                  <a:pt x="21896" y="1383"/>
                </a:cubicBezTo>
                <a:cubicBezTo>
                  <a:pt x="21956" y="1359"/>
                  <a:pt x="22039" y="1323"/>
                  <a:pt x="22122" y="1275"/>
                </a:cubicBezTo>
                <a:cubicBezTo>
                  <a:pt x="22194" y="1240"/>
                  <a:pt x="22277" y="1180"/>
                  <a:pt x="22337" y="1121"/>
                </a:cubicBezTo>
                <a:cubicBezTo>
                  <a:pt x="22396" y="1061"/>
                  <a:pt x="22444" y="978"/>
                  <a:pt x="22456" y="883"/>
                </a:cubicBezTo>
                <a:cubicBezTo>
                  <a:pt x="22444" y="847"/>
                  <a:pt x="22456" y="823"/>
                  <a:pt x="22444" y="787"/>
                </a:cubicBezTo>
                <a:cubicBezTo>
                  <a:pt x="22444" y="786"/>
                  <a:pt x="22444" y="785"/>
                  <a:pt x="22445" y="785"/>
                </a:cubicBezTo>
                <a:cubicBezTo>
                  <a:pt x="22448" y="785"/>
                  <a:pt x="22460" y="806"/>
                  <a:pt x="22465" y="806"/>
                </a:cubicBezTo>
                <a:cubicBezTo>
                  <a:pt x="22467" y="806"/>
                  <a:pt x="22468" y="804"/>
                  <a:pt x="22468" y="799"/>
                </a:cubicBezTo>
                <a:cubicBezTo>
                  <a:pt x="22456" y="787"/>
                  <a:pt x="22456" y="787"/>
                  <a:pt x="22456" y="775"/>
                </a:cubicBezTo>
                <a:cubicBezTo>
                  <a:pt x="22515" y="728"/>
                  <a:pt x="22563" y="680"/>
                  <a:pt x="22610" y="621"/>
                </a:cubicBezTo>
                <a:cubicBezTo>
                  <a:pt x="22670" y="525"/>
                  <a:pt x="22706" y="418"/>
                  <a:pt x="22682" y="323"/>
                </a:cubicBezTo>
                <a:cubicBezTo>
                  <a:pt x="22670" y="299"/>
                  <a:pt x="22658" y="275"/>
                  <a:pt x="22634" y="252"/>
                </a:cubicBezTo>
                <a:cubicBezTo>
                  <a:pt x="22634" y="246"/>
                  <a:pt x="22637" y="245"/>
                  <a:pt x="22640" y="245"/>
                </a:cubicBezTo>
                <a:cubicBezTo>
                  <a:pt x="22647" y="245"/>
                  <a:pt x="22660" y="253"/>
                  <a:pt x="22664" y="253"/>
                </a:cubicBezTo>
                <a:cubicBezTo>
                  <a:pt x="22666" y="253"/>
                  <a:pt x="22665" y="250"/>
                  <a:pt x="22658" y="240"/>
                </a:cubicBezTo>
                <a:cubicBezTo>
                  <a:pt x="22634" y="240"/>
                  <a:pt x="22610" y="180"/>
                  <a:pt x="22563" y="156"/>
                </a:cubicBezTo>
                <a:lnTo>
                  <a:pt x="22563" y="144"/>
                </a:lnTo>
                <a:cubicBezTo>
                  <a:pt x="22561" y="143"/>
                  <a:pt x="22561" y="142"/>
                  <a:pt x="22560" y="142"/>
                </a:cubicBezTo>
                <a:lnTo>
                  <a:pt x="22560" y="142"/>
                </a:lnTo>
                <a:cubicBezTo>
                  <a:pt x="22557" y="142"/>
                  <a:pt x="22564" y="158"/>
                  <a:pt x="22562" y="158"/>
                </a:cubicBezTo>
                <a:cubicBezTo>
                  <a:pt x="22561" y="158"/>
                  <a:pt x="22561" y="158"/>
                  <a:pt x="22561" y="157"/>
                </a:cubicBezTo>
                <a:lnTo>
                  <a:pt x="22561" y="157"/>
                </a:lnTo>
                <a:lnTo>
                  <a:pt x="22587" y="192"/>
                </a:lnTo>
                <a:cubicBezTo>
                  <a:pt x="22575" y="192"/>
                  <a:pt x="22563" y="180"/>
                  <a:pt x="22551" y="168"/>
                </a:cubicBezTo>
                <a:lnTo>
                  <a:pt x="22551" y="168"/>
                </a:lnTo>
                <a:cubicBezTo>
                  <a:pt x="22551" y="190"/>
                  <a:pt x="22600" y="241"/>
                  <a:pt x="22573" y="241"/>
                </a:cubicBezTo>
                <a:cubicBezTo>
                  <a:pt x="22573" y="241"/>
                  <a:pt x="22573" y="241"/>
                  <a:pt x="22573" y="241"/>
                </a:cubicBezTo>
                <a:lnTo>
                  <a:pt x="22573" y="241"/>
                </a:lnTo>
                <a:cubicBezTo>
                  <a:pt x="22572" y="242"/>
                  <a:pt x="22570" y="242"/>
                  <a:pt x="22569" y="242"/>
                </a:cubicBezTo>
                <a:cubicBezTo>
                  <a:pt x="22556" y="242"/>
                  <a:pt x="22537" y="214"/>
                  <a:pt x="22527" y="204"/>
                </a:cubicBezTo>
                <a:lnTo>
                  <a:pt x="22507" y="194"/>
                </a:lnTo>
                <a:lnTo>
                  <a:pt x="22507" y="194"/>
                </a:lnTo>
                <a:cubicBezTo>
                  <a:pt x="22509" y="193"/>
                  <a:pt x="22508" y="184"/>
                  <a:pt x="22505" y="175"/>
                </a:cubicBezTo>
                <a:lnTo>
                  <a:pt x="22505" y="175"/>
                </a:lnTo>
                <a:cubicBezTo>
                  <a:pt x="22505" y="177"/>
                  <a:pt x="22505" y="178"/>
                  <a:pt x="22503" y="180"/>
                </a:cubicBezTo>
                <a:cubicBezTo>
                  <a:pt x="22503" y="182"/>
                  <a:pt x="22502" y="183"/>
                  <a:pt x="22501" y="183"/>
                </a:cubicBezTo>
                <a:cubicBezTo>
                  <a:pt x="22495" y="183"/>
                  <a:pt x="22477" y="164"/>
                  <a:pt x="22468" y="144"/>
                </a:cubicBezTo>
                <a:lnTo>
                  <a:pt x="22456" y="156"/>
                </a:lnTo>
                <a:cubicBezTo>
                  <a:pt x="22444" y="144"/>
                  <a:pt x="22468" y="156"/>
                  <a:pt x="22444" y="132"/>
                </a:cubicBezTo>
                <a:lnTo>
                  <a:pt x="22444" y="168"/>
                </a:lnTo>
                <a:cubicBezTo>
                  <a:pt x="22434" y="158"/>
                  <a:pt x="22428" y="154"/>
                  <a:pt x="22426" y="154"/>
                </a:cubicBezTo>
                <a:cubicBezTo>
                  <a:pt x="22419" y="154"/>
                  <a:pt x="22433" y="182"/>
                  <a:pt x="22426" y="182"/>
                </a:cubicBezTo>
                <a:cubicBezTo>
                  <a:pt x="22423" y="182"/>
                  <a:pt x="22418" y="178"/>
                  <a:pt x="22408" y="168"/>
                </a:cubicBezTo>
                <a:cubicBezTo>
                  <a:pt x="22408" y="144"/>
                  <a:pt x="22384" y="144"/>
                  <a:pt x="22372" y="132"/>
                </a:cubicBezTo>
                <a:lnTo>
                  <a:pt x="22349" y="156"/>
                </a:lnTo>
                <a:cubicBezTo>
                  <a:pt x="22349" y="144"/>
                  <a:pt x="22349" y="132"/>
                  <a:pt x="22349" y="132"/>
                </a:cubicBezTo>
                <a:cubicBezTo>
                  <a:pt x="22345" y="131"/>
                  <a:pt x="22343" y="130"/>
                  <a:pt x="22341" y="130"/>
                </a:cubicBezTo>
                <a:cubicBezTo>
                  <a:pt x="22331" y="130"/>
                  <a:pt x="22349" y="156"/>
                  <a:pt x="22349" y="156"/>
                </a:cubicBezTo>
                <a:cubicBezTo>
                  <a:pt x="22343" y="153"/>
                  <a:pt x="22338" y="153"/>
                  <a:pt x="22334" y="153"/>
                </a:cubicBezTo>
                <a:cubicBezTo>
                  <a:pt x="22331" y="153"/>
                  <a:pt x="22328" y="153"/>
                  <a:pt x="22325" y="153"/>
                </a:cubicBezTo>
                <a:cubicBezTo>
                  <a:pt x="22319" y="153"/>
                  <a:pt x="22313" y="150"/>
                  <a:pt x="22301" y="132"/>
                </a:cubicBezTo>
                <a:cubicBezTo>
                  <a:pt x="22298" y="132"/>
                  <a:pt x="22296" y="131"/>
                  <a:pt x="22294" y="131"/>
                </a:cubicBezTo>
                <a:cubicBezTo>
                  <a:pt x="22276" y="131"/>
                  <a:pt x="22315" y="181"/>
                  <a:pt x="22305" y="181"/>
                </a:cubicBezTo>
                <a:cubicBezTo>
                  <a:pt x="22304" y="181"/>
                  <a:pt x="22303" y="181"/>
                  <a:pt x="22301" y="180"/>
                </a:cubicBezTo>
                <a:cubicBezTo>
                  <a:pt x="22277" y="156"/>
                  <a:pt x="22301" y="156"/>
                  <a:pt x="22277" y="144"/>
                </a:cubicBezTo>
                <a:lnTo>
                  <a:pt x="22265" y="168"/>
                </a:lnTo>
                <a:cubicBezTo>
                  <a:pt x="22265" y="157"/>
                  <a:pt x="22244" y="124"/>
                  <a:pt x="22252" y="121"/>
                </a:cubicBezTo>
                <a:lnTo>
                  <a:pt x="22252" y="121"/>
                </a:lnTo>
                <a:cubicBezTo>
                  <a:pt x="22249" y="121"/>
                  <a:pt x="22247" y="121"/>
                  <a:pt x="22244" y="121"/>
                </a:cubicBezTo>
                <a:cubicBezTo>
                  <a:pt x="22196" y="121"/>
                  <a:pt x="22118" y="56"/>
                  <a:pt x="22082" y="56"/>
                </a:cubicBezTo>
                <a:cubicBezTo>
                  <a:pt x="22072" y="56"/>
                  <a:pt x="22065" y="61"/>
                  <a:pt x="22063" y="73"/>
                </a:cubicBezTo>
                <a:cubicBezTo>
                  <a:pt x="22039" y="49"/>
                  <a:pt x="22051" y="49"/>
                  <a:pt x="22039" y="25"/>
                </a:cubicBezTo>
                <a:cubicBezTo>
                  <a:pt x="22039" y="40"/>
                  <a:pt x="22035" y="45"/>
                  <a:pt x="22028" y="45"/>
                </a:cubicBezTo>
                <a:cubicBezTo>
                  <a:pt x="22009" y="45"/>
                  <a:pt x="21969" y="0"/>
                  <a:pt x="219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6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68" name="Google Shape;1468;p26"/>
          <p:cNvSpPr txBox="1"/>
          <p:nvPr>
            <p:ph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469" name="Google Shape;14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38" y="1546613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26"/>
          <p:cNvSpPr/>
          <p:nvPr/>
        </p:nvSpPr>
        <p:spPr>
          <a:xfrm rot="5166810">
            <a:off x="5996956" y="1009804"/>
            <a:ext cx="588135" cy="775893"/>
          </a:xfrm>
          <a:custGeom>
            <a:rect b="b" l="l" r="r" t="t"/>
            <a:pathLst>
              <a:path extrusionOk="0" h="14856" w="11261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7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76" name="Google Shape;1476;p27"/>
          <p:cNvSpPr txBox="1"/>
          <p:nvPr>
            <p:ph idx="1" type="body"/>
          </p:nvPr>
        </p:nvSpPr>
        <p:spPr>
          <a:xfrm>
            <a:off x="710775" y="1431775"/>
            <a:ext cx="33042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dataset has been downloaded from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http://rp5.ru/</a:t>
            </a:r>
            <a:r>
              <a:rPr lang="en"/>
              <a:t>. The data are average daily temperatures collected by the weather station 2978 in Helsinki  from September 2015 to May 2019..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7" name="Google Shape;14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900" y="1170275"/>
            <a:ext cx="4851701" cy="24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8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 shape, Attributes</a:t>
            </a:r>
            <a:endParaRPr/>
          </a:p>
        </p:txBody>
      </p:sp>
      <p:sp>
        <p:nvSpPr>
          <p:cNvPr id="1483" name="Google Shape;1483;p28"/>
          <p:cNvSpPr txBox="1"/>
          <p:nvPr>
            <p:ph idx="1" type="body"/>
          </p:nvPr>
        </p:nvSpPr>
        <p:spPr>
          <a:xfrm>
            <a:off x="710775" y="1431775"/>
            <a:ext cx="32478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original data have been resampled by each day  and it contains </a:t>
            </a:r>
            <a:r>
              <a:rPr lang="en">
                <a:solidFill>
                  <a:schemeClr val="accent1"/>
                </a:solidFill>
              </a:rPr>
              <a:t>1346 rows and 17 columns but we are just using 2 columns and 1346 rows for the project; these </a:t>
            </a:r>
            <a:r>
              <a:rPr lang="en"/>
              <a:t>two columns are “Datetime” and “Temperature”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column is the index Datetime i which is in the format YYYY-MM-DD and Second column is the index T_mu  which shows the average daily air temperature in degree Celsius.</a:t>
            </a:r>
            <a:endParaRPr/>
          </a:p>
        </p:txBody>
      </p:sp>
      <p:pic>
        <p:nvPicPr>
          <p:cNvPr id="1484" name="Google Shape;14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550" y="1676675"/>
            <a:ext cx="4880624" cy="270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9"/>
          <p:cNvSpPr txBox="1"/>
          <p:nvPr/>
        </p:nvSpPr>
        <p:spPr>
          <a:xfrm>
            <a:off x="385525" y="808675"/>
            <a:ext cx="31782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However we are not using the past temperature i.e 2015 as there are factors like gradual rising of temperature due to global warming.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Thus to have best possible analysis and forecast results we have taken subset of date from 2016 to 2019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0" name="Google Shape;14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50" y="530000"/>
            <a:ext cx="4144876" cy="39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0"/>
          <p:cNvSpPr txBox="1"/>
          <p:nvPr/>
        </p:nvSpPr>
        <p:spPr>
          <a:xfrm>
            <a:off x="404325" y="1034350"/>
            <a:ext cx="3150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We also removed all the NAN values from the dataset and printed the shape of the data but the results were same.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icksand"/>
              <a:buChar char="-"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And we compare and found both have the same values.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 this we have first used python’s inbuilt function data.describe()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which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tells us the information about the data like mean,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count, </a:t>
            </a: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min, max etc. Here we got the minimum and maximum value.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in the next step we printed the most minimum and maximum temperature from the column T_mu.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6" name="Google Shape;1496;p30"/>
          <p:cNvSpPr txBox="1"/>
          <p:nvPr/>
        </p:nvSpPr>
        <p:spPr>
          <a:xfrm>
            <a:off x="319700" y="244475"/>
            <a:ext cx="8115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 CLEANING</a:t>
            </a:r>
            <a:endParaRPr sz="17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7" name="Google Shape;14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125" y="491025"/>
            <a:ext cx="3990490" cy="40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1"/>
          <p:cNvSpPr txBox="1"/>
          <p:nvPr>
            <p:ph type="title"/>
          </p:nvPr>
        </p:nvSpPr>
        <p:spPr>
          <a:xfrm>
            <a:off x="583000" y="2379925"/>
            <a:ext cx="3989100" cy="6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Visualisation</a:t>
            </a:r>
            <a:endParaRPr/>
          </a:p>
        </p:txBody>
      </p:sp>
      <p:sp>
        <p:nvSpPr>
          <p:cNvPr id="1503" name="Google Shape;1503;p31"/>
          <p:cNvSpPr txBox="1"/>
          <p:nvPr>
            <p:ph idx="2" type="title"/>
          </p:nvPr>
        </p:nvSpPr>
        <p:spPr>
          <a:xfrm>
            <a:off x="954600" y="473325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504" name="Google Shape;15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975" y="1733725"/>
            <a:ext cx="1564495" cy="167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31"/>
          <p:cNvSpPr/>
          <p:nvPr/>
        </p:nvSpPr>
        <p:spPr>
          <a:xfrm>
            <a:off x="2418363" y="1448075"/>
            <a:ext cx="584300" cy="413475"/>
          </a:xfrm>
          <a:custGeom>
            <a:rect b="b" l="l" r="r" t="t"/>
            <a:pathLst>
              <a:path extrusionOk="0" h="16539" w="23372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2"/>
          <p:cNvSpPr txBox="1"/>
          <p:nvPr/>
        </p:nvSpPr>
        <p:spPr>
          <a:xfrm>
            <a:off x="404325" y="1034350"/>
            <a:ext cx="3150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icksand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The figure on the right shows the average daily temperature in Helsinki, Finland from 2016 to 2019</a:t>
            </a:r>
            <a:r>
              <a:rPr lang="en" sz="1600">
                <a:solidFill>
                  <a:srgbClr val="292929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rgbClr val="292929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FFFFFF"/>
                </a:solidFill>
                <a:highlight>
                  <a:srgbClr val="434343"/>
                </a:highlight>
                <a:latin typeface="Georgia"/>
                <a:ea typeface="Georgia"/>
                <a:cs typeface="Georgia"/>
                <a:sym typeface="Georgia"/>
              </a:rPr>
              <a:t>If we look to the plot we could see that there is minor change between the current date and next date</a:t>
            </a:r>
            <a:endParaRPr sz="1600">
              <a:solidFill>
                <a:srgbClr val="FFFFFF"/>
              </a:solidFill>
              <a:highlight>
                <a:srgbClr val="434343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1" name="Google Shape;1511;p32"/>
          <p:cNvSpPr txBox="1"/>
          <p:nvPr/>
        </p:nvSpPr>
        <p:spPr>
          <a:xfrm>
            <a:off x="319700" y="244475"/>
            <a:ext cx="8115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 Series Data Plot</a:t>
            </a:r>
            <a:endParaRPr sz="17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12" name="Google Shape;15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25" y="932975"/>
            <a:ext cx="5284876" cy="333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