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1936-2A21-4E4B-BA63-8BC11115E497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2753-A9BF-4F79-A76F-9E158040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Анализ изменения размещения рекламных блоков в </a:t>
            </a:r>
            <a:r>
              <a:rPr lang="ru-RU" dirty="0" err="1" smtClean="0"/>
              <a:t>маркетплейсе</a:t>
            </a:r>
            <a:r>
              <a:rPr lang="ru-RU" dirty="0" smtClean="0"/>
              <a:t> «Х»  </a:t>
            </a:r>
            <a:br>
              <a:rPr lang="ru-RU" dirty="0" smtClean="0"/>
            </a:br>
            <a:r>
              <a:rPr lang="ru-RU" dirty="0"/>
              <a:t> </a:t>
            </a:r>
            <a:r>
              <a:rPr lang="ru-RU" dirty="0" smtClean="0"/>
              <a:t>    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68593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м</a:t>
            </a:r>
            <a:r>
              <a:rPr lang="ru-RU" sz="5400" b="1" dirty="0" smtClean="0"/>
              <a:t>етод: А/В</a:t>
            </a:r>
            <a:r>
              <a:rPr lang="en-US" sz="5400" b="1" dirty="0" smtClean="0"/>
              <a:t>-test</a:t>
            </a:r>
            <a:endParaRPr lang="ru-RU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76904" y="5812222"/>
            <a:ext cx="389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Подготовлен:</a:t>
            </a:r>
          </a:p>
          <a:p>
            <a:r>
              <a:rPr lang="ru-RU" dirty="0" smtClean="0"/>
              <a:t>Тепляков Евгений Николаевич</a:t>
            </a:r>
          </a:p>
          <a:p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github.com/YugaScFM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51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097" y="600891"/>
            <a:ext cx="1016290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Рекомендации </a:t>
            </a:r>
            <a:r>
              <a:rPr lang="ru-RU" sz="3200" dirty="0"/>
              <a:t>для бизнеса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1. </a:t>
            </a:r>
            <a:r>
              <a:rPr lang="ru-RU" b="1" dirty="0"/>
              <a:t>**Отсутствие значимого эффекта:**</a:t>
            </a:r>
            <a:endParaRPr lang="ru-RU" dirty="0"/>
          </a:p>
          <a:p>
            <a:r>
              <a:rPr lang="ru-RU" dirty="0"/>
              <a:t>   - Перемещение первого рекламного блока вверх по ленте не привело к значимому изменению поведения пользователей. Это может означать, что текущее расположение рекламного блока является достаточно оптимальным или что изменения не были достаточно существенными, чтобы повлиять на поведение пользователей.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2. </a:t>
            </a:r>
            <a:r>
              <a:rPr lang="ru-RU" b="1" dirty="0"/>
              <a:t>**Потенциальные причины отсутствия эффекта:**</a:t>
            </a:r>
            <a:endParaRPr lang="ru-RU" dirty="0"/>
          </a:p>
          <a:p>
            <a:r>
              <a:rPr lang="ru-RU" dirty="0"/>
              <a:t>   - Пользователи могли игнорировать рекламный блок вне зависимости от его местоположения.</a:t>
            </a:r>
          </a:p>
          <a:p>
            <a:r>
              <a:rPr lang="ru-RU" dirty="0"/>
              <a:t>   - Возможно, само содержание или дизайн рекламного блока не привлекает достаточного внимания.</a:t>
            </a:r>
          </a:p>
          <a:p>
            <a:r>
              <a:rPr lang="ru-RU" dirty="0"/>
              <a:t>   </a:t>
            </a:r>
          </a:p>
          <a:p>
            <a:r>
              <a:rPr lang="ru-RU" dirty="0"/>
              <a:t>3. </a:t>
            </a:r>
            <a:r>
              <a:rPr lang="ru-RU" b="1" dirty="0"/>
              <a:t>**Альтернативные гипотезы**</a:t>
            </a:r>
            <a:r>
              <a:rPr lang="ru-RU" dirty="0"/>
              <a:t>:</a:t>
            </a:r>
          </a:p>
          <a:p>
            <a:r>
              <a:rPr lang="ru-RU" dirty="0"/>
              <a:t>   - </a:t>
            </a:r>
            <a:r>
              <a:rPr lang="ru-RU" dirty="0" smtClean="0"/>
              <a:t>Рассмотрите </a:t>
            </a:r>
            <a:r>
              <a:rPr lang="ru-RU" dirty="0"/>
              <a:t>возможность тестирования других позиций для рекламного блока, например, после 5 или 7 линий товаров, чтобы найти оптимальный баланс между видимостью рекламы и пользовательским опытом.</a:t>
            </a:r>
          </a:p>
          <a:p>
            <a:r>
              <a:rPr lang="ru-RU" dirty="0"/>
              <a:t>   - </a:t>
            </a:r>
            <a:r>
              <a:rPr lang="ru-RU" dirty="0"/>
              <a:t>П</a:t>
            </a:r>
            <a:r>
              <a:rPr lang="ru-RU" dirty="0" smtClean="0"/>
              <a:t>ротестируйте </a:t>
            </a:r>
            <a:r>
              <a:rPr lang="ru-RU" dirty="0"/>
              <a:t>изменения в дизайне или содержании рекламного блока для улучшения его привлекательности и взаимодействия с пользователями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3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7097" y="235131"/>
            <a:ext cx="105286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</a:t>
            </a:r>
            <a:r>
              <a:rPr lang="ru-RU" b="1" dirty="0"/>
              <a:t>**Кросс-канальный анализ**</a:t>
            </a:r>
            <a:r>
              <a:rPr lang="ru-RU" dirty="0"/>
              <a:t>:</a:t>
            </a:r>
          </a:p>
          <a:p>
            <a:r>
              <a:rPr lang="ru-RU" dirty="0"/>
              <a:t>   - </a:t>
            </a:r>
            <a:r>
              <a:rPr lang="ru-RU" dirty="0" smtClean="0"/>
              <a:t>Проанализируйте, </a:t>
            </a:r>
            <a:r>
              <a:rPr lang="ru-RU" dirty="0"/>
              <a:t>как эти изменения влияют на другие каналы продаж, и возможно, 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синхронизировать </a:t>
            </a:r>
            <a:r>
              <a:rPr lang="ru-RU" dirty="0"/>
              <a:t>рекламные стратегии с акциями на других платформах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ru-RU" b="1" dirty="0"/>
              <a:t>**Анализ контента и дизайна рекламы:**</a:t>
            </a:r>
            <a:endParaRPr lang="ru-RU" dirty="0"/>
          </a:p>
          <a:p>
            <a:r>
              <a:rPr lang="ru-RU" dirty="0"/>
              <a:t>   - Проведите углубленный анализ </a:t>
            </a:r>
            <a:r>
              <a:rPr lang="ru-RU" dirty="0" smtClean="0"/>
              <a:t>контента, убедитесь, </a:t>
            </a:r>
            <a:r>
              <a:rPr lang="ru-RU" dirty="0"/>
              <a:t>что рекламируемые товары или акции действительно интересны </a:t>
            </a:r>
            <a:r>
              <a:rPr lang="ru-RU" dirty="0" smtClean="0"/>
              <a:t>и проанализируйте визуальное оформление </a:t>
            </a:r>
            <a:r>
              <a:rPr lang="ru-RU" dirty="0"/>
              <a:t>текущих рекламных блоков. Возможно, стоит протестировать различные креативы, чтобы понять, что более эффективно привлекает внимание пользователей.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6. </a:t>
            </a:r>
            <a:r>
              <a:rPr lang="ru-RU" b="1" dirty="0"/>
              <a:t>**Альтернативные стратегии размещения:**</a:t>
            </a:r>
            <a:endParaRPr lang="ru-RU" dirty="0"/>
          </a:p>
          <a:p>
            <a:r>
              <a:rPr lang="ru-RU" dirty="0"/>
              <a:t>   - Рассмотрите возможность тестирования других стратегий размещения, таких как динамическое расположение рекламных блоков в зависимости от поведения пользователя, или внедрение персонализированных рекламных предложений.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7. </a:t>
            </a:r>
            <a:r>
              <a:rPr lang="ru-RU" b="1" dirty="0"/>
              <a:t>**Дополнительные метрики**</a:t>
            </a:r>
            <a:r>
              <a:rPr lang="ru-RU" dirty="0"/>
              <a:t>:</a:t>
            </a:r>
          </a:p>
          <a:p>
            <a:r>
              <a:rPr lang="ru-RU" dirty="0"/>
              <a:t>   - </a:t>
            </a:r>
            <a:r>
              <a:rPr lang="ru-RU" dirty="0" smtClean="0"/>
              <a:t>Изучите </a:t>
            </a:r>
            <a:r>
              <a:rPr lang="ru-RU" dirty="0"/>
              <a:t>другие показатели, такие как время на сайте, средний чек, или конверсия после просмотра рекламы, чтобы понять более полную картину влияния изменений.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8. </a:t>
            </a:r>
            <a:r>
              <a:rPr lang="ru-RU" b="1" dirty="0"/>
              <a:t>**Сегментация пользователей**</a:t>
            </a:r>
            <a:r>
              <a:rPr lang="ru-RU" dirty="0"/>
              <a:t>:</a:t>
            </a:r>
          </a:p>
          <a:p>
            <a:r>
              <a:rPr lang="ru-RU" dirty="0"/>
              <a:t>   - </a:t>
            </a:r>
            <a:r>
              <a:rPr lang="ru-RU" dirty="0" smtClean="0"/>
              <a:t>Проведите </a:t>
            </a:r>
            <a:r>
              <a:rPr lang="ru-RU" dirty="0"/>
              <a:t>сегментационный анализ, чтобы определить, может ли перемещение блока оказывать влияние на определенные группы пользователей (например, новые пользователи </a:t>
            </a:r>
            <a:r>
              <a:rPr lang="ru-RU" dirty="0" err="1"/>
              <a:t>vs</a:t>
            </a:r>
            <a:r>
              <a:rPr lang="ru-RU" dirty="0"/>
              <a:t>. постоянные клиенты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6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6" y="623455"/>
            <a:ext cx="1041109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algn="ctr"/>
            <a:r>
              <a:rPr lang="ru-RU" sz="3200" b="1" dirty="0" smtClean="0"/>
              <a:t>Контекст</a:t>
            </a:r>
            <a:r>
              <a:rPr lang="ru-RU" sz="3200" b="1" dirty="0"/>
              <a:t> </a:t>
            </a:r>
            <a:r>
              <a:rPr lang="ru-RU" sz="3200" b="1" dirty="0" smtClean="0"/>
              <a:t>эксперимента</a:t>
            </a:r>
          </a:p>
          <a:p>
            <a:pPr algn="just"/>
            <a:endParaRPr lang="ru-RU" sz="3200" b="1" dirty="0"/>
          </a:p>
          <a:p>
            <a:pPr algn="just"/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Был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A/B тест для оценки влияния изменения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размещения первого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рекламного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блока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в ленте товаров.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текущей настройке рекламный блок расположен после трех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 а в тестовой группе он был перемещен выше в ленте.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Целью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эксперимента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было определить, улучшит ли такое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показатели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эффективности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рекламы, такие как количество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в корзину и заказы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рекламный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блок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599" y="644236"/>
            <a:ext cx="1026621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Основные</a:t>
            </a:r>
            <a:r>
              <a:rPr lang="ru-RU" sz="3200" b="1" dirty="0"/>
              <a:t> шаги анализа</a:t>
            </a:r>
            <a:r>
              <a:rPr lang="ru-RU" sz="3200" b="1" dirty="0" smtClean="0"/>
              <a:t>:</a:t>
            </a:r>
          </a:p>
          <a:p>
            <a:pPr algn="ctr"/>
            <a:endParaRPr lang="ru-RU" sz="3200" b="1" dirty="0" smtClean="0"/>
          </a:p>
          <a:p>
            <a:pPr algn="ctr"/>
            <a:endParaRPr lang="ru-RU" dirty="0"/>
          </a:p>
          <a:p>
            <a:r>
              <a:rPr lang="ru-RU" dirty="0"/>
              <a:t>1. </a:t>
            </a:r>
            <a:r>
              <a:rPr lang="ru-RU" b="1" dirty="0"/>
              <a:t>**Загрузка данных**</a:t>
            </a:r>
            <a:r>
              <a:rPr lang="ru-RU" dirty="0"/>
              <a:t>:</a:t>
            </a:r>
          </a:p>
          <a:p>
            <a:r>
              <a:rPr lang="ru-RU" dirty="0"/>
              <a:t>   - </a:t>
            </a:r>
            <a:r>
              <a:rPr lang="ru-RU" dirty="0" smtClean="0"/>
              <a:t>загружаем</a:t>
            </a:r>
            <a:r>
              <a:rPr lang="ru-RU" dirty="0"/>
              <a:t> данные для тестовой и контрольной групп, а также данные до </a:t>
            </a:r>
          </a:p>
          <a:p>
            <a:r>
              <a:rPr lang="ru-RU" dirty="0"/>
              <a:t>   теста.</a:t>
            </a:r>
          </a:p>
          <a:p>
            <a:r>
              <a:rPr lang="ru-RU" dirty="0"/>
              <a:t>2. </a:t>
            </a:r>
            <a:r>
              <a:rPr lang="ru-RU" b="1" dirty="0"/>
              <a:t>**Предварительный анализ**</a:t>
            </a:r>
            <a:r>
              <a:rPr lang="ru-RU" dirty="0"/>
              <a:t>:</a:t>
            </a:r>
          </a:p>
          <a:p>
            <a:r>
              <a:rPr lang="ru-RU" dirty="0"/>
              <a:t>   - </a:t>
            </a:r>
            <a:r>
              <a:rPr lang="ru-RU" dirty="0" smtClean="0"/>
              <a:t>выводим</a:t>
            </a:r>
            <a:r>
              <a:rPr lang="ru-RU" dirty="0"/>
              <a:t> первые пять строк каждого набора данных для визуального </a:t>
            </a:r>
          </a:p>
          <a:p>
            <a:r>
              <a:rPr lang="ru-RU" dirty="0"/>
              <a:t>   ознакомления.</a:t>
            </a:r>
          </a:p>
          <a:p>
            <a:r>
              <a:rPr lang="ru-RU" dirty="0"/>
              <a:t>   - </a:t>
            </a:r>
            <a:r>
              <a:rPr lang="ru-RU" dirty="0" smtClean="0"/>
              <a:t>предоставляем</a:t>
            </a:r>
            <a:r>
              <a:rPr lang="ru-RU" dirty="0"/>
              <a:t> описание данных для понимания их распределения.</a:t>
            </a:r>
          </a:p>
          <a:p>
            <a:r>
              <a:rPr lang="ru-RU" dirty="0"/>
              <a:t>3. </a:t>
            </a:r>
            <a:r>
              <a:rPr lang="ru-RU" b="1" dirty="0"/>
              <a:t>**Очистка данных**</a:t>
            </a:r>
            <a:r>
              <a:rPr lang="ru-RU" dirty="0"/>
              <a:t>:</a:t>
            </a:r>
          </a:p>
          <a:p>
            <a:r>
              <a:rPr lang="ru-RU" dirty="0"/>
              <a:t>   - </a:t>
            </a:r>
            <a:r>
              <a:rPr lang="ru-RU" dirty="0" smtClean="0"/>
              <a:t>Удаляем</a:t>
            </a:r>
            <a:r>
              <a:rPr lang="ru-RU" dirty="0"/>
              <a:t> </a:t>
            </a:r>
            <a:r>
              <a:rPr lang="ru-RU" dirty="0" smtClean="0"/>
              <a:t>строки</a:t>
            </a:r>
            <a:r>
              <a:rPr lang="ru-RU" dirty="0"/>
              <a:t> с пропусками в тестовой и контрольной группах.</a:t>
            </a:r>
          </a:p>
          <a:p>
            <a:r>
              <a:rPr lang="ru-RU" dirty="0"/>
              <a:t>4. </a:t>
            </a:r>
            <a:r>
              <a:rPr lang="ru-RU" b="1" dirty="0"/>
              <a:t>**Визуализация данных**</a:t>
            </a:r>
            <a:r>
              <a:rPr lang="ru-RU" dirty="0"/>
              <a:t>:</a:t>
            </a:r>
          </a:p>
          <a:p>
            <a:r>
              <a:rPr lang="ru-RU" dirty="0"/>
              <a:t>   - </a:t>
            </a:r>
            <a:r>
              <a:rPr lang="ru-RU" dirty="0" smtClean="0"/>
              <a:t>используем</a:t>
            </a:r>
            <a:r>
              <a:rPr lang="ru-RU" dirty="0"/>
              <a:t> графики распределения и диаграммы размаха для визуального </a:t>
            </a:r>
          </a:p>
          <a:p>
            <a:r>
              <a:rPr lang="ru-RU" dirty="0"/>
              <a:t>   сравнения данных тестовой и контрольной групп.</a:t>
            </a:r>
          </a:p>
          <a:p>
            <a:r>
              <a:rPr lang="ru-RU" dirty="0"/>
              <a:t>5. </a:t>
            </a:r>
            <a:r>
              <a:rPr lang="ru-RU" b="1" dirty="0"/>
              <a:t>**Анализ изменений**</a:t>
            </a:r>
            <a:r>
              <a:rPr lang="ru-RU" dirty="0"/>
              <a:t>:</a:t>
            </a:r>
          </a:p>
          <a:p>
            <a:r>
              <a:rPr lang="ru-RU" dirty="0"/>
              <a:t>   - </a:t>
            </a:r>
            <a:r>
              <a:rPr lang="ru-RU" dirty="0" smtClean="0"/>
              <a:t>рассчитываем</a:t>
            </a:r>
            <a:r>
              <a:rPr lang="ru-RU" dirty="0"/>
              <a:t> изменение количества добавлений в корзину до и после теста.</a:t>
            </a:r>
          </a:p>
          <a:p>
            <a:r>
              <a:rPr lang="ru-RU" dirty="0"/>
              <a:t>   - </a:t>
            </a:r>
            <a:r>
              <a:rPr lang="ru-RU" dirty="0" smtClean="0"/>
              <a:t>Проводим</a:t>
            </a:r>
            <a:r>
              <a:rPr lang="ru-RU" dirty="0"/>
              <a:t> статистический тест Шапиро-</a:t>
            </a:r>
            <a:r>
              <a:rPr lang="ru-RU" dirty="0" err="1"/>
              <a:t>Уилка</a:t>
            </a:r>
            <a:r>
              <a:rPr lang="ru-RU" dirty="0"/>
              <a:t> и Манна-Уитни для проверки </a:t>
            </a:r>
          </a:p>
          <a:p>
            <a:r>
              <a:rPr lang="ru-RU" dirty="0"/>
              <a:t>   значимости различий между группами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6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349" y="457200"/>
            <a:ext cx="102145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Результаты </a:t>
            </a:r>
            <a:r>
              <a:rPr lang="ru-RU" sz="3200" b="1" dirty="0"/>
              <a:t>статистических </a:t>
            </a:r>
            <a:r>
              <a:rPr lang="ru-RU" sz="3200" b="1" dirty="0" smtClean="0"/>
              <a:t>тестов</a:t>
            </a:r>
          </a:p>
          <a:p>
            <a:pPr algn="ctr"/>
            <a:endParaRPr lang="ru-RU" sz="3200" b="1" dirty="0" smtClean="0"/>
          </a:p>
          <a:p>
            <a:pPr algn="ctr"/>
            <a:endParaRPr lang="ru-RU" sz="3200" b="1" dirty="0"/>
          </a:p>
          <a:p>
            <a:r>
              <a:rPr lang="ru-RU" dirty="0"/>
              <a:t>1. </a:t>
            </a:r>
            <a:r>
              <a:rPr lang="ru-RU" b="1" dirty="0"/>
              <a:t>**Тест Шапиро-</a:t>
            </a:r>
            <a:r>
              <a:rPr lang="ru-RU" b="1" dirty="0" err="1"/>
              <a:t>Уилка</a:t>
            </a:r>
            <a:r>
              <a:rPr lang="ru-RU" b="1" dirty="0"/>
              <a:t>**</a:t>
            </a:r>
            <a:r>
              <a:rPr lang="ru-RU" dirty="0"/>
              <a:t>:</a:t>
            </a:r>
          </a:p>
          <a:p>
            <a:r>
              <a:rPr lang="ru-RU" dirty="0"/>
              <a:t>   - Для обеих групп (тестовой и контрольной) значения W значительно меньше 1, а p-</a:t>
            </a:r>
            <a:r>
              <a:rPr lang="ru-RU" dirty="0" err="1"/>
              <a:t>value</a:t>
            </a:r>
            <a:r>
              <a:rPr lang="ru-RU" dirty="0"/>
              <a:t> практически равны нулю. Это указывает на то, что данные в обеих группах не распределены нормально. Однако, в контексте А/B тестирования это не является критичным, так как непараметрические тесты, такие как тест Манна-Уитни, могут использоваться для сравнения групп.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2. </a:t>
            </a:r>
            <a:r>
              <a:rPr lang="ru-RU" b="1" dirty="0"/>
              <a:t>**Тест Манна-Уитни**</a:t>
            </a:r>
            <a:r>
              <a:rPr lang="ru-RU" dirty="0"/>
              <a:t>:</a:t>
            </a:r>
          </a:p>
          <a:p>
            <a:r>
              <a:rPr lang="ru-RU" dirty="0"/>
              <a:t>   - Статистика теста=1461429.0, p-</a:t>
            </a:r>
            <a:r>
              <a:rPr lang="ru-RU" dirty="0" err="1"/>
              <a:t>value</a:t>
            </a:r>
            <a:r>
              <a:rPr lang="ru-RU" dirty="0"/>
              <a:t>=0.9808. Высокое значение p-</a:t>
            </a:r>
            <a:r>
              <a:rPr lang="ru-RU" dirty="0" err="1"/>
              <a:t>value</a:t>
            </a:r>
            <a:r>
              <a:rPr lang="ru-RU" dirty="0"/>
              <a:t> указывает на отсутствие статистически значимой разницы между тестовой и контрольной группами. Это означает, что перемещение первого рекламного блока наверх не оказало значительного влияния на изучаемые метрики, такие как количество заказов через рекламу или сумма заказов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945" y="602673"/>
            <a:ext cx="1003761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Результаты статистических тестов</a:t>
            </a:r>
          </a:p>
          <a:p>
            <a:pPr algn="ctr"/>
            <a:endParaRPr lang="ru-RU" sz="3200" b="1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3. </a:t>
            </a:r>
            <a:r>
              <a:rPr lang="ru-RU" b="1" dirty="0"/>
              <a:t>**Описание переменных:**</a:t>
            </a:r>
            <a:endParaRPr lang="ru-RU" dirty="0"/>
          </a:p>
          <a:p>
            <a:r>
              <a:rPr lang="ru-RU" dirty="0"/>
              <a:t>   - </a:t>
            </a:r>
            <a:r>
              <a:rPr lang="ru-RU" b="1" dirty="0"/>
              <a:t>**`</a:t>
            </a:r>
            <a:r>
              <a:rPr lang="ru-RU" b="1" dirty="0" err="1"/>
              <a:t>cnt_adds_ads</a:t>
            </a:r>
            <a:r>
              <a:rPr lang="ru-RU" b="1" dirty="0"/>
              <a:t>`**</a:t>
            </a:r>
            <a:r>
              <a:rPr lang="ru-RU" dirty="0"/>
              <a:t>: Количество добавлений рекламы пользователем. Это основная метрика, по которой проводится сравнение между тестовой и контрольной группами.</a:t>
            </a:r>
          </a:p>
          <a:p>
            <a:r>
              <a:rPr lang="ru-RU" dirty="0"/>
              <a:t>   - </a:t>
            </a:r>
            <a:r>
              <a:rPr lang="ru-RU" b="1" dirty="0"/>
              <a:t>**`</a:t>
            </a:r>
            <a:r>
              <a:rPr lang="ru-RU" b="1" dirty="0" err="1"/>
              <a:t>total_add_count</a:t>
            </a:r>
            <a:r>
              <a:rPr lang="ru-RU" b="1" dirty="0"/>
              <a:t>`**</a:t>
            </a:r>
            <a:r>
              <a:rPr lang="ru-RU" dirty="0"/>
              <a:t>: Общее количество добавлений до начала теста.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4. </a:t>
            </a:r>
            <a:r>
              <a:rPr lang="ru-RU" b="1" dirty="0"/>
              <a:t>**Статистическое описание:**</a:t>
            </a:r>
            <a:endParaRPr lang="ru-RU" dirty="0"/>
          </a:p>
          <a:p>
            <a:r>
              <a:rPr lang="ru-RU" dirty="0"/>
              <a:t>   - Среднее значение количества добавлений рекламы в тестовой группе немного выше, чем в контрольной.</a:t>
            </a:r>
          </a:p>
          <a:p>
            <a:r>
              <a:rPr lang="ru-RU" dirty="0"/>
              <a:t>   - Оба распределения (тестовая и контрольная группы) имеют высокую стандартную девиацию, что указывает на значительное разброс значений.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+QAAAIjCAYAAACKx9GpAAAAOXRFWHRTb2Z0d2FyZQBNYXRwbG90bGliIHZlcnNpb24zLjguMCwgaHR0cHM6Ly9tYXRwbG90bGliLm9yZy81sbWrAAAACXBIWXMAAA9hAAAPYQGoP6dpAAB3vElEQVR4nO3deZyNdf/H8feZfZ8xxpgZBsPY1+xL2bOGSokWS6Gy5VZCdxhaJBJRuqVsESEq9x0he/Yay21Nthi7mWGY9Vy/P+Y353bMaoyuMV7Px+OUc62faznXmfe5vtd1WQzDMAQAAAAAAP5WDmYXAAAAAADAg4hADgAAAACACQjkAAAAAACYgEAOAAAAAIAJCOQAAAAAAJiAQA4AAAAAgAkI5AAAAAAAmIBADgAAAACACQjkAAA8oOLi4nT69GldvXrV7FIAAHggEcgBAHiALF68WC1atJC3t7e8vLxUokQJffjhh2aXlW9s3rxZ69evt71fv369tmzZYl5ByFK/fv306KOPml0G7kBSUpJCQ0P12WefmV0KkC8QyIH72OzZs2WxWGwvNzc3lStXTgMGDND58+fNLg9APjN8+HB16dJF3t7e+uKLL7R69WqtWbNG/fr1M7u0fOP06dPq16+f9u3bp3379qlfv346ffq02WUhA8ePH9fMmTP11ltvmV0K7oCzs7OGDBmi9957T/Hx8WaXA5jOYhiGYXYRAHJn9uzZ6tWrl8aOHauwsDDFx8dr8+bNmjdvnkqWLKn9+/fLw8PD7DIB5AMbNmxQ06ZNNW7cOA0fPtzscvKthIQENW7cWDt27JAkNWjQQOvXr5eLi4vJleF2gwcP1k8//aTDhw+bXQruUHR0tIoWLarp06frxRdfNLscwFQEcuA+lhbId+7cqdq1a9u6v/7665o0aZIWLFigbt26mVghgPyiQ4cOunLlCs2vcyAlJUX79++XJFWpUkWOjo4mV4TbJSUlKSQkRK+88oreeecds8tBLnTo0EExMTHauHGj2aUApqLJOlAANW/eXFJqcz5JunLlit544w1VrVpVXl5e8vHxUdu2bbVnz55048bHxysiIkLlypWTm5ubgoOD9eSTT+rYsWOSpBMnTtg1k7/91bRpU9u01q9fL4vFokWLFumtt95SUFCQPD091bFjxwybgG7fvl1t2rSRr6+vPDw81KRJk0zDQ9OmTTOcf0RERLphv/76a9WqVUvu7u7y9/dX165dM5x/Vst2K6vVqsmTJ6ty5cpyc3NT0aJF9fLLL6e7MVapUqX02GOPpZvPgAED0k0zo9onTJiQbp1KqWfwRo8erfDwcLm6uio0NFRvvvmmEhISMlxXt2ratGm66b333ntycHDQggUL7LovXrzYtt4CAgL0/PPP68yZMxlON7P1duLEiTtexoiIiHTrR0pdnz179rTrFh0drcGDBys0NFSurq4KDw/X+PHjZbVa7YazWq2aMmWKqlatKjc3NxUpUkRt2rTRrl27sqz/9v06bZ9Oe7m6uqpcuXIaN26cbv19++TJk+rXr5/Kly8vd3d3FS5cWE8//bTd+sjO7ZekpL1KlSqVbthffvlFjzzyiDw9PeXn56dOnTrp4MGDdsNs27ZNVapUUdeuXeXv7y93d3fVqVNHy5cvtxsuMTFRo0aNUq1ateTr6ytPT0898sgjWrdund1wt39enJ2dVapUKQ0dOlSJiYnpaszsMzt79my74XJyHEjbRy5dumTXfdeuXemm2bNnz3Tr7PTp03J3d0+3j6btY46OjqpevbqqV6+u7777LtP1frtSpUrZlsvBwUFBQUF65plndOrUqRyNe/v+3bdvX7m5udld0y5Jn332mSpXrixXV1eFhISof//+io6OthumadOmqlKlinbv3q2GDRvK3d1dYWFh+vzzz+2G27x5sx5++GEFBATIzc1NpUuX1rBhw+yaEqfti7euK6vVqmrVqmW4vr28vNIt35IlS2SxWGzLMnr0aDk7O+vixYvphu3bt6/8/PyybM68efNmXbp0SS1btrTrfvtn9PbX7ev4zz//1NNPPy1/f395eHiofv36+ve//51uftl9N6ZJ2zezm++ZM2f04osvqmjRonJ1dVXlypX11VdfZbq8aXJ6rJLu7Lvi66+/Vt26deXh4aFChQqpcePG+vnnnyXZ79fZHZMmTpyohg0bqnDhwnJ3d1etWrW0ZMmSDJfl0Ucf1ebNm3XlypVslxsoyJzMLgBA3kv7A6Fw4cKSUv/gWL58uZ5++mmFhYXp/Pnz+te//qUmTZrowIEDCgkJkZR6Vuixxx7T2rVr1bVrV7322mu6du2aVq9erf3796tMmTK2eXTr1k3t2rWzm++IESMyrOe9996TxWLRsGHDdOHCBU2ePFktW7ZUZGSk3N3dJaUGirZt26pWrVoaPXq0HBwcNGvWLDVv3lybNm1S3bp10023ePHiGjdunCTp+vXrevXVVzOc98iRI9WlSxf17t1bFy9e1NSpU9W4cWP9/vvv8vPzSzdO37599cgjj0iSvvvuOy1btsyu/8svv2xrnTBo0CAdP35c06ZN0++//64tW7bI2dk5w/VwJ6Kjo23Ldiur1aqOHTtq8+bN6tu3rypWrKh9+/bp448/1pEjR9KFq+zMmjVLb7/9tj766CM9++yztu5py1enTh2NGzdO58+f15QpU7Rly5ZM19sTTzyhJ598UpK0adMmzZgxI1fLmFM3btxQkyZNdObMGb388ssqUaKEfv31V40YMUJRUVGaPHmybdiXXnpJs2fPVtu2bdW7d28lJydr06ZN2rZtm2rXrq158+bZhk2r/eOPP1ZAQIAkqWjRonbzfuutt1SxYkXdvHnT9oNTYGCgXnrpJUnSzp079euvv6pr164qXry4Tpw4oenTp6tp06Y6cODAHV1KknZJiiR99NFH6X74WbNmjdq2bavSpUsrIiJCN2/e1NSpU9WoUSP99ttvtj+WL1++rBkzZsjLy0uDBg1SkSJF9PXXX+vJJ5/U/Pnzba1pYmNjNXPmTHXr1k19+vTRtWvX9OWXX6p169basWOHatSoYTf/tM9LQkKCVq1apYkTJ8rNzS3Ds5YVKlTQP//5T0nSpUuX9I9//MOuf26OA7kxatSoHF27mpycbKs3px555BH17dtXVqtV+/fv1+TJk3X27Flt2rTpjqYzevRoffnll1q0aFG6H6zGjBmjli1b6tVXX9Xhw4c1ffp07dy5M93x5+rVq2rXrp26dOmibt266dtvv9Wrr74qFxcXWzPha9euqWLFiurSpYs8PDy0detWffjhh7px44amTp2aaX3z5s3Tvn377miZbvXCCy9o7NixWrRokQYMGGDrnpiYqCVLlqhz585yc3PLdPxff/1VFotFDz30UIb9Bw0apDp16th16927t9378+fPq2HDhrpx44YGDRqkwoULa86cOerYsaOWLFmiJ554QtKdfTemufWYcvt+fv78edWvX18Wi0UDBgxQkSJF9NNPP+mll15SbGysBg8enOly5/RYdSffFWPGjFFERIQaNmyosWPHysXFRdu3b9cvv/yiVq1aafLkybp+/bok6eDBg3r//fdtx0BJdj/ATJkyRR07dtRzzz2nxMRELVy4UE8//bRWrFih9u3b2y1LrVq1ZBiGfv311wx/vAYeGAaA+9asWbMMScaaNWuMixcvGqdPnzYWLlxoFC5c2HB3dzf++usvwzAMIz4+3khJSbEb9/jx44arq6sxduxYW7evvvrKkGRMmjQp3bysVqttPEnGhAkT0g1TuXJlo0mTJrb369atMyQZxYoVM2JjY23dv/32W0OSMWXKFNu0y5Yta7Ru3do2H8MwjBs3bhhhYWHGo48+mm5eDRs2NKpUqWJ7f/HiRUOSMXr0aFu3EydOGI6OjsZ7771nN+6+ffsMJyendN2PHj1qSDLmzJlj6zZ69Gjj1kPlpk2bDEnG/Pnz7cZduXJluu4lS5Y02rdvn672/v37G7cffm+v/c033zQCAwONWrVq2a3TefPmGQ4ODsamTZvsxv/8888NScaWLVvSze9WTZo0sU3v3//+t+Hk5GS8/vrrdsMkJiYagYGBRpUqVYybN2/auq9YscKQZIwaNcpu+KSkJEOSMWbMGFu3tH3z+PHjd7yMY8aMMSTZ7QuGkbo+e/ToYXv/zjvvGJ6ensaRI0fshhs+fLjh6OhonDp1yjAMw/jll18MScagQYPSrY/b55FZ7WnS9ul169bZusXHxxsODg5Gv379bN1u3LiRbtytW7cakoy5c+em65eRGTNmGJKMXbt22bq1b9/eKFmypN1wNWrUMAIDA43Lly/buu3Zs8dwcHAwunfvbusmyZBkrF+/3q7OihUrGkFBQUZiYqJhGIaRnJxsJCQk2M3j6tWrRtGiRY0XX3zR1i3tWDBr1iy7YUNCQox27dqlW55GjRoZzZo1y3T8OzkOpH0uL168aDePnTt3pqupR48eduts//79hoODg9G2bdt02/n2feyzzz4zXF1djWbNmqVb7xm5fXzDMIxnn33W8PDwuKNx//WvfxmSjKlTp9oNc+HCBcPFxcVo1aqV3TF92rRphiTjq6++snVr0qSJIcn46KOPbN0SEhJs+0va9s5Iu3bt7I6vt38m4uPjjRIlStjW4e3r29PTM900Fy9enO6z06BBA6NevXp2w3333XfphsvI888/bxQuXDhd97TP6OLFi9P18/T0tNs+gwcPNiTZHU+vXbtmhIWFGaVKlbKt45x8N6b55z//aVgsFrtut+8XL730khEcHGxcunTJbriuXbsavr6+GR4/MpLVsSqn3xVHjx41HBwcjCeeeCLd3wkZHR8zOgbe6vbaExMTjSpVqhjNmzdPN+zZs2cNScb48eOzWkygwKPJOlAAtGzZUkWKFFFoaKi6du0qLy8vLVu2TMWKFZMkubq6ysEh9eOekpKiy5cvy8vLS+XLl9dvv/1mm87SpUsVEBCggQMHpptHRk2Ic6p79+7y9va2vX/qqacUHBys//znP5KkyMhIHT16VM8++6wuX76sS5cu6dKlS4qLi1OLFi20cePGdE2Q4+Pjszx7IqWe3bZarerSpYttmpcuXVJQUJDKli2brgluWjNbV1fXTKe5ePFi+fr66tFHH7WbZq1ateTl5ZVumklJSXbDXbp0Kdszc2fOnNHUqVM1cuTIdE0/Fy9erIoVK6pChQp200y7TOH2+Wdmx44d6tKlizp37qwJEybY9du1a5cuXLigfv362a3j9u3bq0KFCumac+Zkvd3JMgYGBkqS/vrrryynsXjxYj3yyCMqVKiQ3bpo2bKlUlJSbNclLl26VBaLRaNHj043jdzu1zExMbp06ZJOnTqlDz/8UFar1bYNJNlafkip+8Dly5cVHh4uPz8/u89cVtL2k6z286ioKEVGRqpnz57y9/e3da9WrZoeffRR22csTZ06ddSkSRO7Ovv166dz587Z6nJ0dLTdwMxqterKlStKTk5W7dq1M6z9+vXrunTpks6cOaMZM2bo3LlzatGiRbrhEhMTs9xHcnMcuHLlit22j4mJyXT6aUaMGKGaNWvq6aefznK4GzduaOzYsRowYIBKlCiR7XTTJCQk6NKlS7pw4YJWr16tX375JcP1kZnvv/9e/fr109ChQ+3OHEuprSESExM1ePBg2zFdkvr06SMfH590n00nJye9/PLLtvcuLi56+eWXdeHCBe3evdtu2CtXrigqKkrLly/X1q1b1bhx40xr/PTTT3X58uUMP1Npbj/uXbt2Ld0w3bt31/bt2+2afc+fP1+hoaF2+2lGLl++rEKFCmU5THb+85//qG7dunr44Ydt3by8vNS3b1+dOHFCBw4ckHRn343Z7eeGYWjp0qXq0KGDDMOwW0etW7dWTExMjo8RWcnpd8Xy5ctltVo1atQou30qo2XLiVuPfVevXlVMTIweeeSRDJcpbfvdfukJ8KChyTpQAHz66acqV66cnJycVLRoUZUvX97uizXt+tnPPvtMx48fV0pKiq1fWrN2KbWpe/ny5eXklLeHhrJly9q9t1gsCg8Pt12PePToUUlSjx49Mp1GTEyM3R9fly5dSjfd2x09elSGYWQ63O1Ny9Ouwczo+sdbpxkTE2MLjbe7cOGC3fuff/5ZRYoUybLO240ePVohISF6+eWX0117d/ToUR08eDDTad4+/4ycOXNG7du3V1xcnC5fvpzuj66TJ09KksqXL59u3AoVKmjz5s123XKy3m6X1TI2aNBAFotFI0aM0Lvvvmub7u1h7OjRo9q7d2+26+LYsWMKCQmxC6x36/HHH7f928HBQW+//bY6d+5s63bz5k2NGzdOs2bN0pkzZ+yuL89JaJT+90eqr69vpsNkta0qVqyoVatWKS4uTp6enpJSt19Gw0mp14TXq1dPkjRnzhx99NFHOnTokJKSkmzDpjWdv9XAgQPtgkqvXr3SNdGVUveTkiVLZrosuTkOZLTcWdm8ebN+/PFHrV27NtvruidNmqT4+Hi99dZbGjJkSI7nsXDhQi1cuND2vk6dOpo5c2aOxo2MjNS3336rlJSUDK+rzWx7u7i4qHTp0rb+aUJCQmzbPk25cuUkpW7v+vXr27pXqlTJ9rjMnj17asqUKRnWGBMTo/fff19DhgxJdylHmri4uBwd95555hkNHjxY8+fP16hRoxQTE6MVK1boH//4R47CoHGX9yU+efKkbZ+/Vdpn4uTJk6pSpcodfTdGR0dneSy8ePGioqOjNWPGjEwv68nJcTw7Of2uOHbsmBwcHFSpUqW7nqckrVixQu+++64iIyPtrlXPaHumbb+7+cEfKAgI5EABULduXbu7rN/u/fff18iRI/Xiiy/qnXfekb+/vxwcHDR48OB0IccMaTVMmDAh3fWpaW79AycxMVFRUVF69NFHs52uxWLRTz/9lOFdkm//o+ncuXOSpKCgoCynGRgYqPnz52fY//Y/furVq6d3333Xrtu0adP0/fffZzj+wYMHNXv2bH399dcZXotutVpVtWpVTZo0KcPxQ0NDM609zR9//KGaNWvq448/1gsvvKA5c+ZkGYKyk5P1dqvslrF69eoaPXq0xowZk+l6llLXxaOPPqo333wzw/5pweNemDhxoqpXr66kpCTt3LlT7777rpycnGxnDAcOHKhZs2Zp8ODBatCggXx9fWWxWNS1a9ccf+ZOnDghZ2dn2z0e7tatZ66y8vXXX6tnz556/PHHNXToUAUGBsrR0VHjxo1LdwMrSRo6dKhatWqllJQU/fe//9XYsWNlGIZmzZplN9y5c+fUunXrTOd7p8cBKfXMpY+Pj+39kSNH1L9//0znMWzYMLVu3VrNmzdPdzO5W126dEkTJkzQiBEj7viHnFatWmno0KGSUlt5jB8/Xs2aNdOuXbuy3QZ79uxR27Zt1aJFCw0dOlTPP/98upsw3iuLFy9WbGysdu/erQ8++EDFihVLd+ySpPHjx8vBwUFDhw7V5cuXM5yWm5ubfvzxR7tumzZt0tixY+26FSpUSI899pgtkC9ZskQJCQl6/vnns623cOHC6e6nkB+cO3cu2+8QSXr++eczPe5Wq1btruvIi++KO7Vp0yZ17NhRjRs31meffabg4GA5Oztr1qxZ6W4aKsm2/dKufwceVARy4AGwZMkSNWvWTF9++aVd9+joaLsvwjJlymj79u1KSkrKkxuTpUk785XGMAz98ccftj860m6I4+Pjk+6OuRnZs2ePkpKSsvwRIm26hmEoLCwsR+HswIEDslgsWZ51K1OmjNasWaNGjRrlKOAEBASkW6asbrw2YsQI1ahRQ88880ym89+zZ49atGiR67MKaZcLFC1aVN9//71ef/11tWvXzvZjQtpZzMOHD9s1w07rdvtZzrRmnWlnlbKT3TJKqWfQ+/btq0OHDtladNz+R3qZMmV0/fr1bPeZMmXKaNWqVbpy5UqenSWvVauWLSi1bdtWZ86c0fjx4zVy5Eg5ODhoyZIl6tGjhz766CPbOPHx8enuhJ2VXbt2qWbNmumakd7q1m11u0OHDikgIMB2hjQsLCzT4STZbv62ZMkSlS5d2nZ38TSZNU+uVKmSbRu0bt1aCQkJeuutt/Tee+/Zfkz466+/bDcPy8ydHgckqXHjxnbHsIxuNpgmrSl2TpoDv/vuu/L29tZrr72WozpuFRwcbFd/+fLl1bBhQy1fvjzbx1BWrVpVixcvlru7uxYvXqy+fftq7969tssWbt3epUuXto2XmJio48ePp1tvZ8+etWshIaX+aCEp3V3j025k2b59e9sTEYYPH273I8jZs2c1ZcoUjRs3Tt7e3pkGckdHx3S1ZLbvd+/eXZ06ddLOnTs1f/58PfTQQ6pcuXJmq8imQoUKmj9/vmJiYrJsRZKVkiVLZvmZSFvfd/LdeODAAdWsWTPT/kWKFJG3t7dSUlJyvJ/nRk6/K8qUKSOr1aoDBw5k+kNYTi1dulRubm5atWqVXbP923+cS5P2JJicfncABRXXkAMPAEdHx3RN+xYvXpzuEVadO3fWpUuXNG3atHTTuJumgXPnzrW7fnDJkiWKiopS27ZtJaWGmzJlymjixIm2O7ne6vbH4ixevFiOjo7Z3pX1ySeflKOjo8aMGZOufsMw7P6YTE5O1tKlS1W3bt0smxt26dJFKSkpGd5BOjk5+Y4C1+22bt2q77//Xh988EGmf0B16dJFZ86c0RdffJGu382bNxUXF5ftfMqVK2drajp16lRZrVa74FG7dm0FBgbq888/t2ty+NNPP+ngwYPp7pS7aNEiBQcH5+iPqpwsY5rg4GA1a9ZMLVu2VMuWLdNdS92lSxdt3bpVq1atSjdudHS0kpOTJaXu14ZhaMyYMemGu9smr2lu3ryp5ORk2zwz+sxNnTrV7nKRrBw4cEAHDhxQp06dshwuODhYNWrU0Jw5c+z2vf379+vnn3+2exJCu3bttGPHDv3666+2bvHx8Zo+fbqCgoJUq1YtW+2S/brZvn27tm7dmqPab968KUl2jz5La8J9+w88t7rT48CdSElJ0VtvvaVnn30229CRdkf8iIiIHLcqyEra+sjJYwlr1qwpT09POTg4aObMmTpx4oTdWeWWLVvKxcVFn3zyid32+fLLLxUTE5Pus5mcnKx//etftveJiYn617/+pSJFiti2d0YuXbokq9Vqd7mClHo37qJFi+qVV17Jdllyqm3btgoICND48eO1YcOGHJ0dl1IvbTEMI9218Hci7TNx674dFxenGTNmqFSpUrZm3Dn9bty1a5eOHTuW5X7u6Oiozp07a+nSpbZn3d/qbvbzW+X0u+Lxxx+Xg4ODxo4dm671zp0eHx0dHWWxWOyOcydOnMj0R+jdu3fLYrGoQYMGdzQfoKDhDDnwAHjsscc0duxY9erVSw0bNtS+ffs0f/58uzMsUuqZirlz52rIkCHasWOHHnnkEcXFxWnNmjXq169ftuEgM/7+/nr44YfVq1cvnT9/XpMnT1Z4eLj69OkjSbY/Ptu2bavKlSurV69eKlasmM6cOaN169bJx8dHP/74o+Li4vTpp5/qk08+Ubly5eyezZv2B/zevXu1detWNWjQQGXKlNG7776rESNG6MSJE3r88cfl7e2t48ePa9myZerbt6/eeOMNrVmzRiNHjtTevXvTNbO8XZMmTfTyyy9r3LhxioyMVKtWreTs7KyjR49q8eLFmjJlip566qlcraeff/5Zjz76aJZnTV544QV9++23euWVV7Ru3To1atRIKSkpOnTokL799lutWrUq25YDtwoKCtKECRPUu3dvPf/882rXrp2cnZ01fvx49erVS02aNFG3bt1sjz0rVaqU7frgXbt2aeTIkVq5cqU+//zzHJ2xz8ky5tTQoUP1ww8/6LHHHlPPnj1Vq1YtxcXFad++fVqyZIlOnDihgIAANWvWTC+88II++eQTHT16VG3atJHVatWmTZvUrFmzdDfOyonVq1frr7/+sjVZnz9/vjp27Gi7Gdpjjz2mefPmydfXV5UqVdLWrVu1Zs0au3s2ZGbVqlV64403JKU2M//6669t/c6cOaO4uDh9/fXXtuAyYcIEtW3bVg0aNNBLL71ke+yZr6+v3XPf33zzTc2fP19t27bVoEGDFBAQoK+//loHDhzQ/PnzbdfHPvbYY/ruu+/0xBNPqH379jp+/Lg+//xzVapUKcOgvHXrVjk5OdmarE+dOlUPPfSQSpUqpfPnz2v06NGaOXOmunbtmuE17GlyehzIjb/++ksuLi7pbnKXkQ0bNqhixYrq1atXrub1559/2rbZmTNnNG3aNPn4+NzRjd0kqUqVKho2bJg++OADde3aVdWqVVORIkU0YsQIjRkzRm3atFHHjh11+PBhffbZZ6pTp066MBsSEqLx48frxIkTKleunBYtWqTIyEjNmDHDdqa3X79+cnZ2tt17ZPPmzVqwYIEee+yxdDdN+/nnnzV//nzbfp4XnJ2d1bVrV02bNk2Ojo7ZtiJI8/DDD6tw4cJas2ZNlgE4K8OHD9c333xj+0z4+/trzpw5On78uJYuXWprnZKT78axY8dqypQpKl26tLp3757lfD/44AOtW7dO9erVU58+fVSpUiVduXJFv/32m9asWZMnz+XO6XdFeHi4/vnPf+qdd97RI488oieffFKurq7auXOnQkJC7ujRlO3bt9ekSZPUpk0bPfvss7pw4YI+/fRThYeHa+/evemGX716tRo1apSj4yJQoP2t93QHkKfSHnmyc+fOLIeLj483Xn/9dSM4ONhwd3c3GjVqZGzdutXuEVhpbty4Yfzzn/80wsLCDGdnZyMoKMh46qmnjGPHjhmGkbvHnn3zzTfGiBEjjMDAQMPd3d1o3769cfLkyXTj//7778aTTz5pFC5c2HB1dTVKlixpdOnSxVi7dq3dvLN73f7YoaVLlxoPP/yw4enpaXh6ehoVKlQw+vfvbxw+fNgwDMMYOHCg0bhxY2PlypXparr9sWdpZsyYYdSqVctwd3c3vL29japVqxpvvvmmcfbsWdswd/rYM4vFYuzevduue0bbKDEx0Rg/frxRuXJlw9XV1ShUqJBRq1YtY8yYMUZMTEy6+WU3PcMwjObNmxslSpQwrl27Zuu2aNEi46GHHjJcXV0Nf39/47nnnrM9Ss8wDGP8+PFGnTp10j0CzjAyf+xZTpcxIxk9UuratWvGiBEjjPDwcMPFxcUICAgwGjZsaEycONHusU7JycnGhAkTjAoVKhguLi5GkSJFjLZt26arJbPa06Tt02kvJycno2TJksagQYOMq1ev2oa7evWq0atXLyMgIMDw8vIyWrdubRw6dCjDZbhd2uOqsnvdas2aNUajRo0Md3d3w8fHx+jQoYNx4MCBdNM+duyY8dRTTxm+vr6Gm5ubUadOHWP58uV2w1itVuP99983SpYsabi6uhoPPfSQsWLFinSPD7v98+jg4GAUL17c6NGjh20/2bJlixEeHm5ERESke5RaZo9Ny+44YBh3/tgzScZrr71mN2xG27lkyZKGJGPZsmV2w96+7JlJGz/tFRAQYLRq1crYunVrjsa9fd+Ij483KlSoYNSpU8dITk62dZ82bZpRoUIFw9nZ2ShatKjx6quv2u1/hpG6H1WuXNnYtWuX0aBBA8PNzc0oWbKkMW3aNLvhpk+fblStWtXw9PQ0vLy8jEqVKhljxowxrl+/bhsmbV3VqFHD7lFYGW3DO3nsWZodO3YYkoxWrVplu55uNWjQICM8PNyu25089sww/veZ8PPzM9zc3Iy6desaK1asSDdudt+NxYsXN1588UW774A0GW3b8+fPG/379zdCQ0Nt02vRooUxY8aMHC9/Vscqw7iz74qvvvrKdrwvVKiQ0aRJE2P16tXpppndY8++/PJLo2zZsoarq6tRoUIFY9asWRl+j0ZHRxsuLi7GzJkzc7y8QEFlMYw8aq8HALdZv369mjVrpsWLF+f6rPGtTpw4obCwMB0/fjzd9Y9pIiIidOLEiSxv2ATkZ02bNlXTpk3tzm7fKu1zwNc3stK0aVNdunQpw2bR+c2ePXtUo0YNzZ07Vy+88EKOx/vzzz9VoUIF/fTTT3fcAgHmmjx5sj788EMdO3YsTy4NAe5nXEMOAAAA03zxxRfy8vLSk08+eUfjlS5dWi+99JI++OCDe1QZ7oWkpCRNmjRJb7/9NmEcENeQA7iPeHl56bnnnsvypmvVqlXLs8dEAWZ49NFHs7xBXtrnALjf/fjjjzpw4IBmzJihAQMGpHtmek5Mnz79HlSGe8nZ2VmnTp0yuwwg36DJOoB7Jq+brAMAcuZ+aLKeduO/1q1ba968efL29ja7JAD42xHIAQAAAAAwAdeQAwAAAABgAgI5AAAAAAAmKPA3dbNarTp79qy8vb1lsVjMLgcAAAAAUMAZhqFr164pJCREDg6Znwcv8IH87NmzCg0NNbsMAAAAAMAD5vTp0ypevHim/Qt8IE+7Y+fp06fl4+NjcjUAAAAAgIIuNjZWoaGh2T5BosAH8rRm6j4+PgRyAAAAAMDfJrvLprmpGwAAAAAAJiCQAwAAAABgAgI5AAAAAAAmKPDXkAMAAADIHcMwlJycrJSUFLNLAfIVR0dHOTk53fWjtQnkAAAAANJJTExUVFSUbty4YXYpQL7k4eGh4OBgubi45HoaBHIAAAAAdqxWq44fPy5HR0eFhITIxcXlrs8EAgWFYRhKTEzUxYsXdfz4cZUtW1YODrm7GpxADgAAAMBOYmKirFarQkND5eHhYXY5QL7j7u4uZ2dnnTx5UomJiXJzc8vVdLipGwAAAIAM5fasH/AgyIvPB58wAAAAAABMQCAHAAAAAMAEXEMOAAAAIMciIgr2/IC/E2fIAQAAABQIFosly1cE6R75DGfIAQAAABQIUVFRtn8vWrRIo0aN0uHDh23dvLy8zCgLyBRnyAEAAAAUCEFBQbaXr6+vLBaLXbe0QL5//361bdtWXl5eKlq0qF544QVdunTJNh2r1aoPP/xQ4eHhcnV1VYkSJfTee+9Jyvos/Pr16yVJ+/btU/PmzeXu7q7ChQurb9++un79um36PXv2tI3j4uKiChUqaN68ebb+x44dU6dOnVS0aFF5eXmpTp06WrNmjd2yRkVF6cknn1ThwoXtaoiOjs5w3Zw4cSLDmlesWCFJatq0qQYMGKABAwbI19dXAQEBGjlypAzDkCSNHTtWVapUSTfdGjVqaOTIkemW69aXn5+fbfiIiIhM119a7ZcvX1a3bt1UrFgxeXh4qGrVqvrmm2+y2/z3JQI5AAAAgAdGdHS0mjdvroceeki7du3SypUrdf78eXXp0sU2zIgRI/TBBx9o5MiROnDggBYsWKCiRYtKSg3CaS9JWrp0qe19w4YNFRcXp9atW6tQoULauXOnFi9erDVr1mjAgAF2dbRp00ZRUVE6evSoOnTooF69etlC+/Xr19WuXTutXbtWv//+u9q0aaMOHTro1KlTtvFff/11HTlyRCtXrlRUVJSWLl2ao+Vfs2aN3TI8+uijtn5z5syRk5OTduzYoSlTpmjSpEmaOXOmJOnFF1/UwYMHtXPnTtvwv//+u/bu3atevXqlW6601+TJk9PVULlyZbthbq89Pj5etWrV0r///W/t379fffv21QsvvKAdO3bkaBnvJzRZBwAAAPDAmDZtmh566CG9//77tm5fffWVQkNDdeTIEQUHB2vKlCmaNm2aevToIUkqU6aMHn74YUmpZ+Fv5e/vb9dtzpw5io+P19y5c+Xp6WmbZ4cOHTR+/HhbsHd1dVVQUJAMw1BISIg8PT3l6OgoSapevbqqV69um+Y777yjZcuW6YcffrAF+8jISD3//POqU6eOrY6cKFy4cLplSBMaGqqPP/5YFotF5cuX1759+/Txxx+rT58+Kl68uFq3bq1Zs2bZ5jlr1iw1adJEpUuXtk0jbbnS+Pr6ppuPk5OT3TC3116sWDG98cYbtvcDBw7UqlWr9O2336pu3bo5Ws77BWfIAQAAADww9uzZo3Xr1snLy8v2qlChgqTUpuIHDx5UQkKCWrRokavpHzx4UNWrV7eFcUlq1KiRrFar3fXsK1askJeXl1xdXTVy5EjNmTNH7u7uklLPkL/xxhuqWLGi/Pz85OXlpYMHD9qdIQ8LC9N//vMfXblyJVd1ZqR+/fqyWCy29w0aNNDRo0eVkpIiSerTp4+++eYbxcfHKzExUQsWLNCLL76YZ/NPk5KSonfeeUdVq1aVv7+/vLy8tGrVKrvlLyg4Qw4AAADggXH9+nXb2erbBQcH688///xb6mjWrJmmT5+upKQk/fTTT+revbv27t2rUqVK6Y033tDq1as1ceJEhYeHy93dXU899ZQSExNt43/88cd67rnnFBAQIA8PD1tovpc6dOggV1dXLVu2TC4uLkpKStJTTz2V5/OZMGGCpkyZosmTJ6tq1ary9PTU4MGD7Za/oOAMOQAAAIAHRs2aNfXf//5XpUqVUnh4uN3L09NTZcuWlbu7u9auXZur6VesWFF79uxRXFycrduWLVvk4OCg8uXL27p5enoqPDxcFStW1JAhQ+Ti4mK7cduWLVvUs2dPPfHEE6pataqCgoJ04sQJu/mUK1dOPXv2VKlSpbR9+3bbtd53Y/v27Xbvt23bprJly9qa0js5OalHjx6aNWuWZs2apa5du9rO6uelLVu2qFOnTnr++edVvXp1lS5dWkeOHMnz+eQHBPJ8JCIi9QUAAADg3ujfv7+uXLmibt26aefOnTp27JhWrVqlXr16KSUlRW5ubho2bJjefPNNzZ07V8eOHdO2bdv05Zdf5mj6zz33nNzc3NSjRw/t379f69at08CBA/XCCy/Yrh+XpISEBJ07d05//fWXZs6cqStXrtiazpctW1bfffedIiMjtWfPHj377LOyWq1289m2bZveeustLVmyRJUrV1axYsXuet2cOnVKQ4YM0eHDh/XNN99o6tSpeu211+yG6d27t3755RetXLnynjRXl1KXf/Xq1fr111918OBBvfzyyzp//vw9mZfZaLIOAAAAIMfu9xNIISEh2rJli4YNG6ZWrVopISFBJUuWVJs2beTgkHq+cuTIkXJyctKoUaN09uxZBQcH65VXXsnR9D08PLRq1Sq99tprqlOnjjw8PNS5c2dNmjTJbriVK1cqODhYTk5OKlWqlKZOnWq7cdykSZP04osvqmHDhgoICNCwYcMUGxtrG/fixYt6+umnNWnSJNWsWTOP1ozUvXt33bx5U3Xr1pWjo6Nee+019e3b126YsmXLqmHDhrpy5Yrq1auXZ/O+1dtvv60///xTrVu3loeHh/r27avHH39cMTEx92R+ZrIYaQ+WK6BiY2Pl6+urmJgY+fj4mF1OltIObvf7QQ4AAAD3t/j4eB0/flxhYWFyc3Mzuxz8DZo2baoaNWpk+JiyWxmGobJly6pfv34aMmTI31NcPpXV5ySnOZQz5AAAAACAbF28eFELFy7UuXPn7J49jtwjkAMAAAAAshUYGKiAgADNmDFDhQoVMrucAoFAno80LRzx//+KyGIoAAAAAMhb69evz3aYAn61sym4yzoAAAAAACYgkAMAAAAAYAICOQAAAAAAJiCQAwAAAABgAgI5AAAAAAAmIJADAAAAAGACHnsGAAAAIOf2Rvy986v2N88P+BtxhhwAAABAgdGzZ089/vjjdt0uXryoKlWqqF69eoqJiTGnMCADBHIAAAAABdbFixfVvHlzubu76+eff5avr6/ZJQE2BHIAAAAABdKlS5fUokULubq6avXq1XZh/NSpU+rUqZO8vLzk4+OjLl266Pz587b+ERERqlGjht301q9fL4vFoujoaNu/M3tJ0uzZs+Xn56fly5erbNmycnNzU+vWrXX69Gm76U6fPl1lypSRi4uLypcvr3nz5qVblp49e6abx+DBg239LRaLli9fnum6KFWqlCZPnpxumre2Jli5cqUefvhh+fn5qXDhwnrsscd07Ngxu3G2bt2qBg0ayMvLy1bH7evpVrNnz85w/Vy/ft1W9/Tp09W2bVu5u7urdOnSWrJkiW385s2ba8CAAXbTvHjxolxcXLR27VrbsmU0j1uXrWnTphkOc2vtO3fu1KOPPqqAgAD5+vqqSZMm+u233zJdtrxAIAcAAABQ4Fy+fFktW7aUk5OTVq9eLT8/P1s/q9WqTp066cqVK9qwYYNWr16tP//8U88880yOp9+wYUNFRUUpKipKS5culSTb+6ioKNtwN27c0Hvvvae5c+dqy5Ytio6OVteuXW39ly1bptdee02vv/669u/fr5dfflm9evXSunXr7OZnGIbatGljm36DBg1yuWYyFxcXpyFDhmjXrl1au3atHBwc9MQTT8hqtdqGeeqppxQaGqrff/9dUVFRev3117Odro+Pj926iYqKkqenp63/yJEj1blzZ+3Zs0fPPfecunbtqoMHD0qSevfurQULFighIcE2/Ndff61ixYqpefPmtm5jx461m36XLl3S1dGnTx+7YW6v/dq1a+rRo4c2b96sbdu2qWzZsmrXrp2uXbuW85V4h7ipGwAAAIAC5erVq2rZsqUOHDigWrVqycfHx67/2rVrtW/fPh0/flyhoaGSpLlz56py5crauXOn6tSpk+08XFxcFBQUJEny9/eXJNv7WyUlJWnatGmqV6+eJGnOnDmqWLGiduzYobp162rixInq2bOn+vXrJ0kaMmSItm3bpokTJ6pZs2Z20/Hy8rLNw8XF5U5XS7Y6d+5s9/6rr75SkSJFdODAAVWpUkUXLlzQ2bNnNXjwYJUtW1aS5OXlle10LRZLhusmzdNPP63evXtLkt555x2tXr1aU6dO1WeffaYnn3xSAwYM0Pfff28L2bNnz7a1GEjj7e1tNw93d3e7EC9JHh4edsPcXvutAV+SZsyYIT8/P23YsEGPPfZYtsuZG5whBwAAAFCgbNy4UVarVZGRkfrjjz/04Ycf2vU/ePCgQkNDbWFckipVqiQ/Pz/bmVlJ2rdvn7y8vGyvtm3b3nEtTk5OdgG/QoUKdvM5ePCgGjVqZDdOo0aN7OqQpNjYWLuzyhnp1q2bvLy8FBwcrPbt2+vAgQN2/YcNG2a3PPPnz7frf/ToUXXr1k2lS5eWj4+PSpUqJSm1eb+U+sODr6+vvv32WyUlJeV8JWTj9rP9DRo0sC2/m5ubXnjhBX311VeSpN9++0379+9Xz54982z+ac6fP68+ffqobNmy8vX1lY+Pj65fv25b/nuBQA4AAACgQCldurTWrl2rSpUq6bPPPlNERIT27t17x9MpX768IiMjba+ZM2feg2pz5uzZswoJCclymI8//liRkZH68ccflZSUlK7Z9tChQ+2Wp2PHjnb9O3TooCtXruiLL77Q9u3btX37dklSYmKipNQfF+bNm6clS5bI3d1dXl5eev/99/NwKTPWu3dvrV69Wn/99ZdmzZql5s2bq2TJknk+nx49eigyMlJTpkzRr7/+qsjISBUuXNi2/PcCgRwAAABAgVK1alUFBARISm0O/eSTT6p79+62YFWxYkWdPn3a7uZqBw4cUHR0tCpVqmTr5uLiovDwcNurWLFid1xLcnKydu3aZXt/+PBhRUdHq2LFirZatmzZYjfOli1b7OqIi4vTwYMH9dBDD2U5r6CgIIWHh6t27dp67bXXdODAAbsz2QEBAXbL4+3tbet3+fJlHT58WG+//bZatGihihUr6urVq+nm0aFDBzVs2FAdOnRQZGSkXnnllTtbIRnYtm1buvdp60dK3Z61a9fWF198oQULFujFF1+863lmZMuWLRo0aJDatWunypUry9XVVZcuXbon80rDNeQAAAAACrRPP/1UVapU0ZgxY/Tee++pZcuWqlq1qp577jlNnjxZycnJ6tevn5o0aaLatWvn6bydnZ01cOBAffLJJ3JyctKAAQNUv3591a1bV1LqWesuXbrooYceUsuWLfXjjz/qu+++05o1ayRJhw4d0ptvvik/P79sm8wnJSUpPj5e0dHR+vrrr1WuXDk5OzvnqM5ChQqpcOHCmjFjhoKDg3Xq1CkNHz483XCTJk1SZGSkdu7cKV9fX9v183dj8eLFql27th5++GHNnz9fO3bs0Jdffmk3TO/evTVgwAB5enrqiSeeuOt5ZqRs2bKaN2+eateurdjYWA0dOlTu7u73ZF5pCOQAAAAAcq5ahNkV3DF/f3998cUX6tSpkzp27Kh69erp+++/18CBA9W4cWM5ODioTZs2mjp1ap7P28PDQ8OGDdOzzz6rM2fO6JFHHrELm48//rimTJmiiRMn6rXXXlNYWJhmzZqlpk2bSkp9/FpycrLWrFmT7Q3U0pqoe3t7q2bNmlq0aFGO63RwcNDChQs1aNAgValSReXLl9cnn3xiq0OSNm3apDFjxmjz5s15+jz3MWPGaOHCherXr5+Cg4P1zTff2LUQkFKvjx88eLC6desmNze3PJv3rb788kv17dtXNWvWVGhoqN5//3298cYb92ReaSyGYRj3dA4mi42Nla+vr2JiYtLdXTG/WT81QpLUdGCEqXUAAADgwRYfH6/jx48rLCzsnoWfB8Hs2bM1ePBgRUdHm11KvmWxWLRs2TK7Z4Zn5MSJEypTpox27typmjVr/j3FZSOrz0lOcyhnyAEAAAAA+VJSUpIuX76st99+W/Xr1883YTyvcFM3AAAAAEC+tGXLFgUHB2vnzp36/PPPzS4nz3GGHAAAAADugZ49e96T52UXJNldQd20adNsh7mfmXqGfOPGjerQoYNCQkJksVi0fPlyu/6GYWjUqFEKDg6Wu7u7WrZsqaNHj5pTLAAAAAAAecjUQB4XF6fq1avr008/zbD/hx9+qE8++USff/65tm/fLk9PT7Vu3Vrx8fF/c6UAAADAg6cgn5kE7lZefD5MbbLetm3bTJ+lZxiGJk+erLfffludOnWSJM2dO1dFixbV8uXL1bVr1wzHS0hIUEJCgu19bGxs3hcOAAAAFGBpz66+cePGPX8OM3C/unHjhiTl+FnvGcm315AfP35c586dU8uWLW3dfH19Va9ePW3dujXTQD5u3DiNGTPm7yoTAAAAKHAcHR3l5+enCxcuSEp9lrbFYjG5KiB/MAxDN27c0IULF+Tn5ydHR8dcTyvfBvJz585JkooWLWrXvWjRorZ+GRkxYoSGDBliex8bG6vQ0NB7UyQAAABQQAUFBUmSLZQDsOfn52f7nORWvg3kueXq6ipXV1ezywAAAADuaxaLRcHBwQoMDFRSUpLZ5QD5irOz812dGU+TbwN52i8N58+fV3BwsK37+fPnVaNGDZOqAgAAAB4sjo6OeRI8AKRn6l3WsxIWFqagoCCtXbvW1i02Nlbbt29XgwYNTKwMAAAAAIC7Z+oZ8uvXr+uPP/6wvT9+/LgiIyPl7++vEiVKaPDgwXr33XdVtmxZhYWFaeTIkQoJCdHjjz9uXtEAAAAAAOQBUwP5rl271KxZM9v7tJux9ejRQ7Nnz9abb76puLg49e3bV9HR0Xr44Ye1cuVKubm5mVUyAAAAAAB5wmLkxdPM87HY2Fj5+voqJiZGPj4+ZpeTpfVTIyRJTQdGmFoHAAAAACD3cppD8+015AAAAAAAFG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+TqQp6SkaOTIkQoLC5O7u7vKlCmjd955R4ZhmF0aAAAAAAB3xcnsArIyfvx4TZ8+XXPmzFHlypW1a9cu9erVS76+vho0aJDZ5QEAAAAAkGv5OpD/+uuv6tSpk9q3by9JKlWqlL755hvt2LEj03ESEhKUkJBgex8bG3vP6wQAAAAA4E7l6ybrDRs21Nq1a3XkyBFJ0p49e7R582a1bds203HGjRsnX19f2ys0NPTvKhcAAAAAgBzL12fIhw8frtjYWFWoUEGOjo5KSUnRe++9p+eeey7TcUaMGKEhQ4bY3sfGxhLKAQAAAAD5Tr4O5N9++63mz5+vBQsWqHLlyoqMjNTgwYMVEhKiHj16ZDiOq6urXF1d/+ZKAQAAAAC4M/k6kA8dOlTDhw9X165dJUlVq1bVyZMnNW7cuEwDOQAAAAAA94N8fQ35jRs35OBgX6Kjo6OsVqtJFQEAAAAAkDfy9RnyDh066L333lOJEiVUuXJl/f7775o0aZJefPFFs0sDAAAAAOCu5OtAPnXqVI0cOVL9+vXThQsXFBISopdfflmjRo0yuzQAAAAAAO5Kvg7k3t7emjx5siZPnmx2KQAAAAAA5Kl8fQ05AAAAAAAFF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zjlxUR2796tPXv2qEqVKqpbt25eTBIAAAAAgALtrs+Qz5o1S3Xr1tXw4cPVsGFDff7553lRFwAAAAAABdpdB/IpU6Zo4sSJunDhgubPn6+PP/44L+oCAAAAAKBAu+tAfurUKbVr106S1L59e504ceJuJwkAAAAAQIF314E8KSlJLi4ukiRnZ2clJyffdVEAAAAAABR0ubqp25NPPmn7d3x8vF555RV5enrKarXmWWEAAAAAABRkuQrkPj4+slgskqTnn3/erl/37t3vvioAAAAAAAq4XAXy2bNn53EZAAAAAAA8WHJ1DXnz5s0VHR2dx6UAAAAAAPDgyFUgX79+vRITE/O6FgAAAAAAHhi5vst62jXkAAAAAADgzuXqGnJJeuKJJ2yPO7vdL7/8kuuCAAAAAAB4EOQ6kDdo0EBeXl55WQsAAAAAAA+MXAVyi8WioUOHKjAwMK/rAQAAAADggZCra8gNw8jrOgAAAAAAeKDkKpCPHj2a5uoAAAAAANyFXAXy7t2768yZM+m6Hz16VCdOnLjbmuycOXNGzz//vAoXLix3d3dVrVpVu3btytN5AAAAAADwd8tVIO/Zs6d+/fXXdN23b9+unj173m1NNlevXlWjRo3k7Oysn376SQcOHNBHH32kQoUK5dk8AAAAAAAwQ65u6vb777+rUaNG6brXr19fAwYMuOui0owfP16hoaGaNWuWrVtYWFieTR8AAAAAALPk6gy5xWLRtWvX0nWPiYlRSkrKXReV5ocfflDt2rX19NNPKzAwUA899JC++OKLLMdJSEhQbGys3QsAAAAAgPwmV4G8cePGGjdunF34TklJ0bhx4/Twww/nWXF//vmnpk+frrJly2rVqlV69dVXNWjQIM2ZMyfTccaNGydfX1/bKzQ0NM/qAQAAAAAgr1iMXDzD7MCBA2rcuLH8/Pz0yCOPSJI2bdqk2NhY/fLLL6pSpUqeFOfi4qLatWvbXa8+aNAg7dy5U1u3bs1wnISEBCUkJNjex8bGKjQ0VDExMfLx8cmTuu6V9VMjJElNB0aYWgcAAAAAIPdiY2Pl6+ubbQ7N1RnySpUqae/everSpYsuXLiga9euqXv37jp06FCehXFJCg4OVqVKley6VaxYUadOncp0HFdXV/n4+Ni9AAAAAADIb3J1UzdJCgkJ0fvvv5+XtaTTqFEjHT582K7bkSNHVLJkyXs6XwAAAAAA7rVcB/Lo6Gh9+eWXOnjwoCSpcuXKevHFF+Xr65tnxf3jH/9Qw4YN9f7776tLly7asWOHZsyYoRkzZuTZPAAAAAAAMEOumqzv2rVLZcqU0ccff6wrV67oypUrmjRpksqUKaPffvstz4qrU6eOli1bpm+++UZVqlTRO++8o8mTJ+u5557Ls3kAAAAAAGCGXN3U7ZFHHlF4eLi++OILOTmlnmRPTk5W79699eeff2rjxo15Xmhu5fRi+vyAm7oBAAAAwP0vpzk0V03Wd+3aZRfGJcnJyUlvvvmmateunZtJAgAAAADwQMlVk3UfH58M73R++vRpeXt733VRAAAAAAAUdLkK5M8884xeeuklLVq0SKdPn9bp06e1cOFC9e7dW926dcvrGgEAAAAAKHBy1WR94sSJslgs6t69u5KTkyVJzs7OevXVV/XBBx/kaYEAAAAAABREuQrkLi4umjJlisaNG6djx45JksqUKSMPD488LQ4AAAAAgIIq188hlyQPDw9VrVo1r2oBAAAAAOCBkatA/uSTT2bZ/7vvvstVMQAAAAAAPChydVM3X19f2+vf//63HBwc7LoBAAAAAICs5eoM+axZs2z/XrJkiT788EOVLl06z4oCAAAAAKCgy9UZcgAAAAAAcHcI5AAAAAAAmCBXTdY/+eQT27+Tk5M1e/ZsBQQE2LoNGjTo7isDAAAAAKAAy1Ug//jjj23/DgoK0rx582zvLRYLgRwAAAAAgGzkKpAfP348r+sAAAAAAOCBkqtryMeOHasbN27kdS0AAAAAADwwchXIx4wZo+vXr+d1LQAAAAAAPDByFcgNw8jrOgAAAAAAeKDk6hpySZo4caK8vLwy7Ddq1KhcFwQAAAAAwIMg14F8y5YtcnFxSdfdYrEQyAEAAAAAyEauA/myZcsUGBiYl7UAAAAAAPDAyNU15AAAAAAA4O7kKpA3adIkw+bqAAAAAAAgZ3LVZH3dunW2f6fdcd1iseRNRQAAAAAAPABy3WR97ty5qlq1qtzd3eXu7q5q1app3rx5eVkbAAAAAAAFVq7OkE+aNEkjR47UgAED1KhRI0nS5s2b9corr+jSpUv6xz/+kadFAgAAAABQ0OQqkE+dOlXTp09X9+7dbd06duyoypUrKyIigkAOAAAAAEA2ctVkPSoqSg0bNkzXvWHDhoqKirrrogAAAAAAKOhyFcjDw8P17bffpuu+aNEilS1b9q6LAgAAAACgoMtVk/UxY8bomWee0caNG23XkG/ZskVr167NMKgDAAAAAAB7uTpD3rlzZ23fvl0BAQFavny5li9froCAAO3YsUNPPPFEXtcIAAAAAECBk6sz5JJUq1Ytff3113lZCwAAAAAAD4xcBfK9e/dm2b9atWq5KgYAAAAAgAdFrgJ5jRo1ZLFYZBhGun4Wi0UpKSl3XRgAAAAAAAVZrpusb9++XUWKFMnLWgAAAAAAeGDkOpCXKFFCgYGBeVkLAAAAAAAPjFwH8lWrVikgIECenp4KCQlRmTJlZLFY8rI2AAAAAAAKrFwH8h49etj+bbFY5O3trR49emjixIlydnbOk+IAAAAAACiochXIrVarJCkpKUmxsbE6e/asduzYoX/+85/y8PDQuHHj8rRIAAAAAAAKmlyfIZckZ2dnFS5cWIULF1bVqlVVpEgR9e/fn0AOAAAAAEA27iiQx8bGZtm/cePG2T6jHAAAAAAA3GEg9/Pzy9GN23gOOQAAAAAAWbvjJutLliyRv7//vagFAAAAAIAHxh0H8kaNGvH8cQAAAAAA7pKD2QUAAAAAAPAgIpADAAAAAGCCOwrkFoslRzd1AwAAAAAAWbuja8gNw1DPnj3l6uqa5XDffffdXRUFAAAAAEBBd0eBvEePHveqDgAAAAAAHih3FMhnzZp1r+oAAAAAAOCBwk3dAAAAAAAwAYEcAAAAAAATEMgBAAAAADABgRwAAAAAABMQyAEAAAAAMAGBHAAAAAAAExDIAQAAAAAwAYEcAAAAAAATEMgBAAAAADABgRwAAAAAABMQyAEAAAAAMAGBHAAAAAAAExDIAQAAAAAwAYEcAAAAAAATEMgBAAAAADABgRwAAAAAABMQyAEAAAAAMAGBHAAAAAAAExDIAQAAAAAwAYEcAAAAAAATEMgBAAAAADABgRwAAAAAABPcV4H8gw8+kMVi0eDBg80uBQAAAACAu3LfBPKdO3fqX//6l6pVq2Z2KQAAAAAA3LX7IpBfv35dzz33nL744gsVKlTI7HIAAAAAALhr90Ug79+/v9q3b6+WLVtmO2xCQoJiY2PtXgAAAAAA5DdOZheQnYULF+q3337Tzp07czT8uHHjNGbMmHtcFQAAAAAAdydfnyE/ffq0XnvtNc2fP19ubm45GmfEiBGKiYmxvU6fPn2PqwQAAAAA4M7l6zPku3fv1oULF1SzZk1bt5SUFG3cuFHTpk1TQkKCHB0d7cZxdXWVq6vr310qAAAAAAB3JF8H8hYtWmjfvn123Xr16qUKFSpo2LBh6cI4AAAAAAD3i3wdyL29vVWlShW7bp6enipcuHC67gAAAAAA3E/y9TXkAAAAAAAUVPn6DHlG1q9fb3YJAAAAAADcNc6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IJ8HcjHjRunOnXqyNvbW4GBgXr88cd1+PBhs8sCAAAAAOCu5etAvmHDBvXv31/btm3T6tWrlZSUpFatWikuLs7s0gAAAAAAuCtOZheQlZUrV9q9nz17tgIDA7V79241btzYpKoAAAAAALh7+TqQ3y4mJkaS5O/vn+kwCQkJSkhIsL2PjY2953UBAAAAAHCn8nWT9VtZrVYNHjxYjRo1UpUqVTIdbty4cfL19bW9QkND/8YqAQAAAADImfsmkPfv31/79+/XwoULsxxuxIgRiomJsb1Onz79N1UIAAAAAEDO3RdN1gcMGKAVK1Zo48aNKl68eJbDurq6ytXV9W+qDAAAAACA3MnXgdwwDA0cOFDLli3T+vXrFRYWZnZJAAAAAADkiXwdyPv3768FCxbo+++/l7e3t86dOydJ8vX1lbu7u8nVAQAAAACQe/n6GvLp06crJiZGTZs2VXBwsO21aNEis0srePZGpL4AAAAAAH+LfH2G3DAMs0sAAAAAAOCeyNeBHH+f9RtS/9+0mrl1AAAAAMCDIl83WQcAAAAAoKAikAMAAAAAYAICOQAAAAAAJiCQAwAAAABgAgI5AAAAAAAmIJADAAAAAGACAjkAAAAAACYgkOcXMYdUzG27JMPsSgAAAAAAfwMnswuApJR4aWUtlfW8oZikEmZXAwAAAAD4G3CGPB9ISHbTsRutJUmFnI6YXA0AAAAA4O9AIM8HnJ2lqcs6SpK8dNzkagAAAAAAfwcCeT7g4CA5l2ovq9Wiol4npbjTZpcEAAAAALjHCOT5RMv2RfTr0YaSJOtfP5pcDQAAAADgXiOQ5xPNmkkr97aVJMUe+MHkagAAAAAA9xqBPJ9wcZFOX6sqSfKK+0VKijW5IgAAAADAvUQgz0dKhibo8NlycnJIkqJWmV0OAAAAAOAeIpDnI/Uq/qEVkY9JkmJotg4AAAAABRqBPB/xdE/QkYu1JEkuF/8tWZNNrggAAAAAcK8QyPMZb38PXbpWWO6OV6WLm80uBwAAAABwjxDI85kGlf/Qit9Tm61fP0yzdQAAAAAoqAjk+Uxh3+s6dL2jJCnl1A+SYZhcEQAAAADgXiCQ50OB1VopIclFvg7HpLjjZpcDAAAAALgHCOT5UPtOXjp0toIk6UbUQZOrAQAAAADcCwTyfKh8eens9dRAfmTXIZOrAQAAAADcCwTyfMrimxrI4y8QyAEAAACgICKQ51MuAamB3MtKIAcAAACAgohAnk8VDksN5MGeBHIAAAAAKIgI5PlUyarlJEmFvS7p2qXLJlcDAAAAAMhrBPJ8yi/AU39dLSFJOrn/sMnVAAAAAADyGoE8Hzt3I7XZ+tWTNFsHAAAAgIKGQJ6PxTmmBvLkKwRyAAAAAChoCOT5mKNfeUmSeyKBHAAAAAAKGiezC0Dm/EpUkC5Ige4PSCDfG/G/f1eLyGQgAAAAACgYOEOejxWrlNpkvUShP3UtOsHkau699RtSXwAAAADwICCQ52OFgoN1Ld5bTo4pOr7/mNnlAAAAAADyEIE8P7NYdOZa6lnyS8cekGbrAAAAAPCAIJDnc7FKDeTxF3kWOQAAAAAUJATy/M4nNZC73OQMOQAAAAAUJATyfM4rJDWQB7gQyAEAAACgICGQ53MhFVIDeVjhQ7p+zTC5GgAAAABAXiGQ53N+xcsoxeogX49Y/bH/nNnlAAAAAADyCIE8v3N0VdS10pKk80dptg4AAAAABQWB/D5wNSW12XpcFIEcAAAAAAoKAvl9IMUzNZA73SCQAwAAAEBBQSC/D3gEpQZyXwvPIgcAAACAgoJAfh8IDE8N5CULHVJcnMnFAAAAAADyBIH8PuBXIjWQlypyUkcOXDe5GgAAAABAXiCQ3w9cC+v89VBJ0oWDu00uBgAAAACQFwjk94kz8fUlSdaL20yuBAAAAACQFwjk94mbnqmB3DeJQA4AAAAABQGB/D4RUD41kJf23abkJMPkagAAAAAAd4tAfp8Ir/OQEpOdFeR7Tvt3nDK7HAAAAADAXSKQ3yccXd11IqaGJOnkbpqtAwAAAMD9zsnsApBzN9zrS9qplAvbJD1jdjkF0vqpEZKkpk0kVYswsxQAAAAABRxnyO8j/uVSryMv7rZVSUkmFwMAAAAAuCsE8vtI8er1JEnVQ3/X7p0JJlcDAAAAALgbBPL7iINPacUkBMjVOVGHtv5udjkAAAAAgLtAIL+fWCy6Yklttn7jFDd2AwAAAID7GYH8PuNRIjWQF7FsUwKt1gEAAADgvkUgv88EVkwN5HXCtmnHDpOLAQAAAADkGoH8PmMJqCOrYVGpIie1c2OU2eUAAAAAAHKJQH6/cfbRVWtlSdKVo9vzZpqxh1XOc4WKu22VrvwuWVPyZrq4M3sjpL0RWj81QhER5pYCAAAA4N4jkN+HHANTm637Jm9TfPzdTSvx9Fol/6e+Qtx2K9zzZ2llTV2fG6AbqzpLsUfzoFoAAAAAQEYI5Pch3zL/fx15qW3adhc3Wz+9boYc1reWkzVaO47V0b9/b6fYm97ycomWx+XvlPBTcynuVB5VDQAAAAC4FYH8PmQJSA3k9cK35+46cmuKzv1niEKjXpaTY4oW7XheAxbM05c7RumbpCt6fu52HThTUa4pfylm+aNS/IU8XgIAAAAAAIH8fuRbSRdS6srdJV6Vkt6+s3ENQ+f//aqCoj+WJP1r6ztqEzFXH/b7RoOe+kkvv+Kkfy2tq8l7f9bJSyXkazmi0/PaKvlm7D1YEAAAAAB4cBHI70cWixKrTpYktS0/Sxu//y3Ho55cMUpFr32hFKuDxq6Zr2fff1u+fha7YTw9pc/nFNcP11brQkwRhXr+psNfdFTizZt5uRT/E3daMYfXyCnhpAKd90iXt0sXf7038wIAAACAfIJAfp8qXqOBdl3sJgcHQ057BuvPY0a24+xbMlUlr70rSZry63S9PvVZeXtnPKyDgzTwn+UU6b9KMTd8VDlggw5+3l7x16/n3ULcPK9zP76qlGVh8t39qB4Oma1KPsulqJXS6kY69NmjOv/fu7hIHrmzlzu9AwAAAH8HAvl9rFqP8YpPclfD8E2a/tYSZXYC22qVlkxapMrxr0mS5kaO1asf9ZWnZ/bzaPXMQzpY9N+Kvemt6kXX6djMVoqLjr6rulMSbmrvN+8rblFZBV37XI4OKTpwpqK2HGmo/0S21Y+/PabEZGdV8Fujonsa6OD09oo9GXlX8wQAAACA/IZAfh9z8QtVYpk3JUn9Gw7VoP7xMm47UX4t+qYWjRyrjgEvyMHB0MZz/dXt3bfl7p7z+dTv8LCOhq7RlbhCqhy4VWfmNFfshYt3XK9hteq3pfN0cVY5VTP+KU+Xa9p1vLbG796g5NYHlFColeK8W6hwtcf1H8cj+vehF5Wc4qiKvv+R56ZaivziVcVduXTH8826KEO6eU4xf27TH2sXKeHyMVli/6uzf/yl5JgTSrdCcU9FRPzvBQAAABR0TmYXkBOffvqpJkyYoHPnzql69eqaOnWq6tata3ZZ+YJP/aGK/2umShU5qdqW1zRv8ksKrVpN5y64yjtmmR4yhqhb5ZOSpGMpz6rx4CmSgyWbqaZXq1Vd7dmwXskHH1W5Ir/r8NdN9JPDJLXt1Uo+vtn/rrN39Xq5/Pd11Qz8TfKRTl8poR2J4/RI764aVjR1/PUbDBXxu6aGNa5J1UrJML7U+h+HK37HSLWttEg1PD9X9HcL9WPMO6rT7WUFhTjf8XJIUnJikg5t3KTYQz+opOMPKuZ7XL6SfCWFl/v/geIl/ftLxdwspJPX6+qmfweVbtxRRUqG5mqe2Ym+kqz4s8kykq7reoybkmNO6tzpQipazFuWXGyv+13TwhHSXknVIkyuBAAAALh38n0gX7RokYYMGaLPP/9c9erV0+TJk9W6dWsdPnxYgYGBZpdnPidPudUbL219Xi+3mCFphpLOOumvK8UVFnhCknQ2uriul/1I5Vo+LVlyH+6qN6mm/7psVEpkC5UPOqjyaqs/viqrLeqvsBY95BPgJ19fycNDunIpQfvXb9P1Y+sUpDWqVWKLFCjF3PDR1ti3VL/Ha+pc2C3L+VksUrOOZZXSfqH+M6+fwq4MVMWgvergMVCXV4zWlmuPyankEypSrZVKhXvIIZPfBa5cStKfu39X3IlNcr+2WeX81quKR7Tkn9o/xeqgv64UV1RsSV2KDVBCsrPCAw+rYsgB+bpfVTX3VZJWSVsG6OB3NXXO0lZuxeqoaKXaKlUhRA6OOVunycnS8aPXdO7Qf3Xj7F45x+1RIct+FXE/rmC/M/JzsEqSHistPVZ6vLRJSkpx0unocjqfUE033arJNbCqAkqXU8lKYXLzyN0PEreKv5Goq+cu6trFi4q7clE3rsVLF2/o/BlDHgk/6bdVXnLxLiLfwCIqHFxIHp5/T6MaqzW1RYUZP0XcenaeM/UAAAC4lyyGkb/b5NarV0916tTRtGnTJElWq1WhoaEaOHCghg8fnu34sbGx8vX1VUxMjHx8fO51uXdl/dQISVLTgRF3NqJhyPjjC+3/abmC3XYqwCu1WXdiiqs2Xhyqyk8PV3Bo1heM38m8k6+d1dHvJ6h44lfydvvf49CSkp10I9FDcQmeKuR5Ve4u8f8bJ8VRm8+/ogpPjVZQqSJZ19BEGZ4ZTUlK1t5lX6hkbIT8Pf73bPSbiW46faWE4q2FddNaWNfifeXuFCNft4vydr6oQO+zdrVI0qVrAdp3tYOM4I4KrPGowsI95en5vxoaP2LRKZ8ROvPf/yr26FoFJS9X9ZBf5eBg/3E5H1NUZ6+VU4JRSPFGISWqkBydnOSoBFmTE2WkJMjL6bz8XP5SoNdpFfKMznS9JiY761xMsFydEuTncVWuzomZDpuc4qgz0SV17nppJaqQUhx8ZTj7KlleslgsslhSf9AwrCmypMTJYo2ToxEnF8XIw/GifFwvqpDHRfm65/xxdskpjrocV1jRN4ooNrGIblqLKMXBRxZnD6VYPGU4eMjR0SInR6ssFqsMw5AMq2RYlZJiVUpyiiwpN+RoxMnRuCEnS5xcLHFydrghV6c4uTnFydXxhjxd4+ThckMODoaSUpx0M9FDN5M8lJjiroRkDyVa3ZWY4qEkw0MphruS5SGrxV0pFg9ZHTwkR3cZDh5ycnaQjBQZ1v+9lPZvI0UWI0kORqIsSpKDEuWoRDkoSck3LsvRIUkJKd5y83CU5ChZHCSLo2RxlMXiIDk4ymJxlMUh9d8ODg6yODja/m01HP//9b9/G2n/loNSUlJrs6ZYZRhWGda0V4oMw6oL561ysFhVtKhVjpYUGbJIcpAhB1nlaPu3YTim76bUbrrl3xZJsvzv97hb/3/rb3SZ/ftWDg7/6+dg+f9VY/c+tVpLWr8c7V3GLf/NIeOOx0g3vzvrlb5HTuZuyXWNf6+7+K029z+c3c1M7wt5vHz5bnXlu4LugYK9jEYBX76CvP2uppTXX8mPml2GqcqUkdq0MbuKrOU0h+brM+SJiYnavXu3RowYYevm4OCgli1bauvWrRmOk5CQoISEBNv7mJgYSakrJL+Lu5lad65qLdpVJXt2lQxDsTf+kmIOSr6VVNezuKSUbKd5Z/P2UrGOY5SSMFQbVyyU78UZCvM/LClZFsXKyzVWScnSuZgiOpXQWI5BD6tk/ZaqGVQiy3nYarguKZNhyrR5TrI+o22btilq9wpV8lmhYJ/TCvI5kmm1ScnSxWt+OhZTX7EuDRVYqaEqtK6pWs6O/z9EilJSYhUb+78art+Q/EvHy79JGalJGUl9dfz0BR3bvFLWi9tU1Pl3lSx0SO7O51XG/3wO1lmq2BvSpbiiirpZRXGOleXgX0X+JUorJLy4PM7Okp/Fok2bpc2nRmjIa/E6ffSiLv15SIkX98st4b/ydzqoYO9j8nS5qULuf6qQ+585nnc6Rmo9yVYHXY0rrJiEACUb7rJYE5SSYshqOMvH45p83S/J1y1WUorcnS7I3eeCgnM/12xZrdJ12+8nyZJi5e4UK3cnSa73cMZp/PNgGhbd3d8BNP7JXsH9OwsAgCwt3NlFA76sZ3YZpurYUWrY0OwqspaWebI7/52vz5CfPXtWxYoV06+//qoGDRrYur/55pvasGGDtm/fnm6ciIgIjRkz5u8sEwAAAACAdE6fPq3ixYtn2j9fnyHPjREjRmjIkCG291arVVeuXFHhwoVlycfN42JjYxUaGqrTp0/n+6b1KNjYF5EfsB8iv2BfRH7Bvoj8gP0w5wzD0LVr1xQSEpLlcPk6kAcEBMjR0VHnz9s3CT5//ryCgoIyHMfV1VWurvbtWv38/O5ViXnOx8eHnRv5Avsi8gP2Q+QX7IvIL9gXkR+wH+aMr69vtsPk6+eQu7i4qFatWlq7dq2tm9Vq1dq1a+2asAMAAAAAcL/J12fIJWnIkCHq0aOHateurbp162ry5MmKi4tTr169zC4NAAAAAIBcy/eB/JlnntHFixc1atQonTt3TjVq1NDKlStVtGhRs0vLU66urho9enS65vbA3419EfkB+yHyC/ZF5Bfsi8gP2A/zXr6+yzoAAAAAAAVVvr6GHAAAAACAgopADgAAAACACQjkAAAAAACYgEAOAAAAAIAJCOT5xKeffqpSpUrJzc1N9erV044dO8wuCQ+QiIgIWSwWu1eFChXMLgsPgI0bN6pDhw4KCQmRxWLR8uXL7fobhqFRo0YpODhY7u7uatmypY4ePWpOsSjQstsXe/bsme442aZNG3OKRYE1btw41alTR97e3goMDNTjjz+uw4cP2w0THx+v/v37q3DhwvLy8lLnzp11/vx5kypGQZST/bBp06bpjomvvPKKSRXf3wjk+cCiRYs0ZMgQjR49Wr/99puqV6+u1q1b68KFC2aXhgdI5cqVFRUVZXtt3rzZ7JLwAIiLi1P16tX16aefZtj/ww8/1CeffKLPP/9c27dvl6enp1q3bq34+Pi/uVIUdNnti5LUpk0bu+PkN9988zdWiAfBhg0b1L9/f23btk2rV69WUlKSWrVqpbi4ONsw//jHP/Tjjz9q8eLF2rBhg86ePasnn3zSxKpR0ORkP5SkPn362B0TP/zwQ5Mqvr/x2LN8oF69eqpTp46mTZsmSbJarQoNDdXAgQM1fPhwk6vDgyAiIkLLly9XZGSk2aXgAWaxWLRs2TI9/vjjklLPjoeEhOj111/XG2+8IUmKiYlR0aJFNXv2bHXt2tXEalGQ3b4vSqlnyKOjo9OdOQfupYsXLyowMFAbNmxQ48aNFRMToyJFimjBggV66qmnJEmHDh1SxYoVtXXrVtWvX9/kilEQ3b4fSqlnyGvUqKHJkyebW1wBwBlykyUmJmr37t1q2bKlrZuDg4NatmyprVu3mlgZHjRHjx5VSEiISpcureeee06nTp0yuyQ84I4fP65z587ZHR99fX1Vr149jo8wxfr16xUYGKjy5cvr1Vdf1eXLl80uCQVcTEyMJMnf31+StHv3biUlJdkdFytUqKASJUpwXMQ9c/t+mGb+/PkKCAhQlSpVNGLECN24ccOM8u57TmYX8KC7dOmSUlJSVLRoUbvuRYsW1aFDh0yqCg+aevXqafbs2SpfvryioqI0ZswYPfLII9q/f7+8vb3NLg8PqHPnzklShsfHtH7A36VNmzZ68sknFRYWpmPHjumtt95S27ZttXXrVjk6OppdHgogq9WqwYMHq1GjRqpSpYqk1OOii4uL/Pz87IbluIh7JaP9UJKeffZZlSxZUiEhIdq7d6+GDRumw4cP67vvvjOx2vsTgRyA2rZta/t3tWrVVK9ePZUsWVLffvutXnrpJRMrA4D84dZLJKpWrapq1aqpTJkyWr9+vVq0aGFiZSio+vfvr/3793NPF5gqs/2wb9++tn9XrVpVwcHBatGihY4dO6YyZcr83WXe12iybrKAgAA5Ojqmuzvm+fPnFRQUZFJVeND5+fmpXLly+uOPP8wuBQ+wtGMgx0fkR6VLl1ZAQADHSdwTAwYM0IoVK7Ru3ToVL17c1j0oKEiJiYmKjo62G57jIu6FzPbDjNSrV0+SOCbmAoHcZC4uLqpVq5bWrl1r62a1WrV27Vo1aNDAxMrwILt+/bqOHTum4OBgs0vBAywsLExBQUF2x8fY2Fht376d4yNM99dff+ny5cscJ5GnDMPQgAEDtGzZMv3yyy8KCwuz61+rVi05OzvbHRcPHz6sU6dOcVxEnsluP8xI2o2BOSbeOZqs5wNDhgxRjx49VLt2bdWtW1eTJ09WXFycevXqZXZpeEC88cYb6tChg0qWLKmzZ89q9OjRcnR0VLdu3cwuDQXc9evX7X5NP378uCIjI+Xv768SJUpo8ODBevfdd1W2bFmFhYVp5MiRCgkJsbv7NZAXstoX/f39NWbMGHXu3FlBQUE6duyY3nzzTYWHh6t169YmVo2Cpn///lqwYIG+//57eXt7264L9/X1lbu7u3x9ffXSSy9pyJAh8vf3l4+PjwYOHKgGDRpwh3Xkmez2w2PHjmnBggVq166dChcurL179+of//iHGjdurGrVqplc/X3IQL4wdepUo0SJEoaLi4tRt25dY9u2bWaXhAfIM888YwQHBxsuLi5GsWLFjGeeecb4448/zC4LD4B169YZktK9evToYRiGYVitVmPkyJFG0aJFDVdXV6NFixbG4cOHzS0aBVJW++KNGzeMVq1aGUWKFDGcnZ2NkiVLGn369DHOnTtndtkoYDLaByUZs2bNsg1z8+ZNo1+/fkahQoUMDw8P44knnjCioqLMKxoFTnb74alTp4zGjRsb/v7+hqurqxEeHm4MHTrUiImJMbfw+xTPIQcAAAAAwARcQw4AAAAAgAkI5AAAAAAAmIBADgAAAACACQjkAAAAAACYgEAOAAAAAIAJCOQAAAAAAJiAQA4AAAAAgAkI5AAAPCCSkpLMLgEAANyCQA4AQAEVGRmpHj16qFy5cipUqJB8fHwUExNjdln31NSpU/XOO+9Ikj799FO98cYbJlcEAEDmLIZhGGYXAQDI/3r27Kno6GgtX77c1u3ixYtq1qyZPD099fPPP8vX19e8AmFn/fr1euyxx9S/f38988wz8vHxkbu7u4oVK2Z2affU+fPn1ahRI508eVIBAQH65ZdfVLFiRbPLAgAgQ05mFwAAuD9dvHhRzZs3l7u7O2E8nzEMQ3369NHkyZPVu3dvs8v5WxUtWlRHjhzRuXPnFBgYKCcn/tQBAORfNFkHANyxS5cuqUWLFnJ1ddXq1avtwvipU6fUqVMneXl5ycfHR126dNH58+ftxj9x4oQsFku6V3R0tCQpIiJCNWrUsA2fmJio8PBwu2F69uypxx9/3G66FovF7gz+6dOn1aVLF/n5+cnf31+dOnXSiRMn7Mb56quvVLlyZbm6uio4OFgDBgyQJJUqVSrDGi0Wi2bPnm2bX9rLx8dHjz76qI4dO2ab9tWrV9W9e3cVKlRIHh4eatu2rY4ePZrt+o2IiEg3z9uXdenSpba6S5UqpY8++sjW79ChQzp58qT++OMPlSxZUm5ubqpfv742b95sGyYlJUUvvfSSwsLC5O7urvLly2vKlCl28+jZs6dt/i4uLqpQoYLmzZtnN0x221KSvv/+e9WsWVNubm4qXbq0xowZo+Tk5Ey3myQ1bdpUgwcPtr0vVaqUJk+ebHu/du3adOslbRwHBweFhITo2LFjcnZ2ttuXbrd+/XpbzQ4ODgoMDNRLL72k+Pj4TMe5vbaZM2fKz89Pv/32m63bhg0bVLduXdt+NXz4cLtlbtq0qQYMGKABAwbI19dXAQEBGjlypG5tuNi8eXP5+/vL1dVVFStWtFv3OfmMzJ49W35+fna1p22vyMhIGYah8PBwTZw40W6YyMhIWSwW/fHHH5muAwBA3iCQAwDuyOXLl9WyZUs5OTlp9erVdn/wW61WderUSVeuXNGGDRu0evVq/fnnn3rmmWfsppEWOtasWaOoqCgtXbo0y3lOmzYtXajPTlJSklq3bi1vb29t2rRJW7ZskZeXl9q0aaPExERJ0vTp09W/f3/17dtX+/bt0w8//KDw8HBJ0s6dOxUVFaWoqCgVL15ckydPtr2/dXlmzZqlqKgobdy4URcuXNBbb71l69ezZ0/t2rVLP/zwg7Zu3SrDMNSuXbsc3VytcuXKtvl16dLFrt/u3bvVpUsXde3aVfv27VNERIRGjhxp+6Hg4sWLSkpK0rx58zR9+nT9/vvvqlGjhtq0aaOoqChJqduqePHiWrx4sQ4cOKBRo0bprbfe0rfffms3r7Rxjh49qg4dOqhXr166fv26rX9223LTpk3q3r27XnvtNR04cED/+te/NHv2bL333nvZroPMWK1Wvf766/Ly8spyuKFDh8rNzS1H0zx8+LDOnDmjr7/+WosWLdKsWbNyNN63336rf/zjH/rhhx9Us2ZNSdKZM2fUrl071alTR3v27NH06dP15Zdf6t1337Ubd86cOXJyctKOHTs0ZcoUTZo0STNnzrT179+/vzZv3qwjR47olVdeUY8ePXTy5MkM68jNZ8RisejFF19Mt6yzZs1S48aNbZ8FAMC9QzsuAECOXb16VS1bttSBAwdUq1Yt+fj42PVfu3at9u3bp+PHjys0NFSSNHfuXFWuXFk7d+5UnTp1JP3vbt9BQUEKCgqSv79/pvO8cuWK3n33XQ0bNkwjR460dXd3d7eFy4wsWrRIVqtVM2fOlMVikZQaNPz8/LR+/Xq1atVK7777rl5//XW99tprtvHSaixSpIitm6Ojo3x9fRUUFJRuPn5+fgoKCpK7u7u8vb1trQWOHj2qH374QVu2bFHDhg0lSfPnz1doaKiWL1+up59+OtPaExIS5O7ubpufu7u7EhISbP0nTZqkFi1a2NZHuXLldODAAU2YMEE9e/aU1WqVJE2YMEHt2rWTJH322Wf65Zdf9Omnn+rdd9+Vs7OzxowZY5tmWFiYtm7dqm+//dbuBwBXV1cFBQXJMAyFhITI09NTjo6Otv7ZbcsxY8Zo+PDh6tGjhySpdOnSeuedd/Tmm29q9OjRma6DrMyZM0cJCQnq1KmT3Y8Dt1q3bp1+/fVX9e7dW+vWrct2moGBgfLz81NcXJxcXFxydAnGTz/9pF69emnx4sVq3Lixrftnn32m0NBQTZs2TRaLRRUqVNDZs2c1bNgwjRo1Sg4OqedDQkND9fHHH8tisah8+fLat2+fPv74Y/Xp00eS1LlzZ9s0K1SoIEl2Z9nTZPYZyYmePXtq1KhR2rFjh+rWraukpCQtWLAg3VlzAMC9wRlyAECObdy4UVarVZGRkfrjjz/04Ycf2vU/ePCgQkNDbWFckipVqiQ/Pz8dPHjQ1i02NlaS5Onpme08x44dq2bNmunhhx+2616lShVt27ZNx48fz3C8PXv26I8//pC3t7e8vLzk5eUlf39/xcfH69ixY7pw4YLOnj2rFi1a5Hj5M9KtWzd5eXmpUKFCunbtmsaNGycpdV04OTmpXr16tmELFy6s8uXL262LjFy+fDndjx23OnjwoBo1amTXrVGjRjp69KhSUlLsuqVxcHBQw4YNdeDAAVu3Tz/9VLVq1VKRIkXk5eWlGTNm6NSpU3bTXbFihby8vOTq6qqRI0dqzpw5cnd3t/XPblvu2bNHY8eOtW0DLy8v9enTR1FRUbpx44ZtuLT1mPbatGlThtO7ceOG3n77bX344YeZXh9uGIZef/11jR49Osf3NihevLg8PT1VtmxZtWvXTt26dcty+B07dqhz587y9PS028ZS6vZp0KCB7YcgKXVbXL9+XX/99ZetW/369e2GadCgQbpt2LZtW7m6uuqJJ57QV199pTJlyqSrJbPPiCTFxMTYrdfKlSvb9Q8JCVH79u311VdfSZJ+/PFHJSQkZPmDEQAg7xDIAQA5Vrp0aa1du1aVKlXSZ599poiICO3du/eOp3P27Fk5ODhkeMb5VkePHtXMmTM1fvz4dP1efPFF1alTR6VLl7aFjVtdv35dtWrVUmRkpN3ryJEjevbZZ+1C5d34+OOPFRkZqR07digoKEg9e/a862n++eefCgsLy/X4hQoVyrRfWgBcuHCh3njjDb300kv6+eefFRkZqV69etma86dp1qyZIiMjbcG6e/fudtfhZ7ctr1+/rjFjxthtg3379uno0aN2zcnT1mPaq3bt2hlOb8KECSpfvrw6dOiQ6TLOnTtXcXFxeuWVVzId5nabNm3Snj179PPPP2vLli2aNGlSlsNv3bpVkyZNUrVq1Wz3HbgXZs6cqd27d+vNN9/U22+/rYsXL9r1z+ozIkne3t526/U///lPumF69+6thQsX6ubNm5o1a5aeeeYZeXh43JPlAQDYo8k6ACDHqlatqoCAAEnS008/re+++07du3fXjh075OLioooVK+r06dM6ffq07Sz5gQMHFB0drUqVKtmms3PnTlWoUCHb63uHDRum3r17Kzw83O7MopTajHvNmjU6f/68rl27JkkqW7asrX/NmjW1aNEiBQYGZnq2uVSpUlq7dq2aNWt25yvj/wUFBdmutR04cKA6duyopKQkVaxYUcnJydq+fbutyfrly5d1+PBhu3Vxu/j4eO3YsUMvvPBCpsNUrFhRW7Zsseu2ZcsWlStXTo6OjipTpoycnJy0ZcsWlSxZUlLqdde//vqr7fr3tKb0/fr1s03j1hvSpfH09LQtX8WKFfX+++9rzZo1tru3Z7cta9asqcOHD2d7PfKt61FShj+YREVFafr06dqwYUOm07lx44b++c9/atq0aXJ2ds5ynrcKCwuTn5+fwsPD1blzZy1btkyvv/56psO/8MILeuWVV9S2bVtVqVJFy5Yt0xNPPCEpdT0tXbpUhmHYfgDZsmWLvL29Vbx4cds0tm/fbjfNbdu2qWzZsnaXBBQrVkzFihVTlSpVNGXKFG3YsEFPPfWUrX9WnxEptWXEres1o1YF7dq1k6enp6ZPn66VK1dq48aN2a0uAEAe4Qw5ACDXPv30U124cMF2LXLLli1VtWpVPffcc/rtt9+0Y8cOde/eXU2aNFHt2rWVmJioefPmadKkSerVq1eW0/7jjz+0fv16jRo1KsvhihYtqvDw8HSB77nnnlNAQIA6deqkTZs26fjx41q/fr0GDRpkCy4RERH66KOP9Mknn+jo0aP67bffNHXq1DtaB9HR0Tp37pwOHz6sL7/8UqVLl5azs7PKli2rTp06qU+fPtq8ebP27Nmj559/XsWKFVOnTp0ynNb169dty/vwww/r3LlzOnfunG7evKmEhATFxMRIkl5//XWtXbtW77zzjo4cOaI5c+Zo2rRpeuONNyTJ1ix86NCh+s9//qODBw+qX79+Onv2rC2Aly1bVrt27dKqVat05MgRjRw5Ujt37kxXU0JCgs6dO6e//vpLM2fO1JUrV1ShQoUcb8tRo0Zp7ty5GjNmjP773//q4MGDWrhwod5+++07Ws9S6v72xBNP6KGHHsp0mAULFqhMmTLp7kqfnQsXLujcuXPavn27fvzxR9s125lJu1a+ZMmSmjBhgl599VVdvnxZktSvXz+dPn1aAwcO1KFDh/T9999r9OjRGjJkiO36cSn1iQRDhgzR4cOH9c0332jq1Km2+xkcP35c3377rY4ePaojR47o7bff1rVr11S1alXb+Dn9jGTH0dFRPXv21IgRI1S2bFk1aNDgrqYHALgDBgAAOdCjRw+jU6dO6bqvWLHCcHR0NLZt22YYhmGcPHnS6Nixo+Hp6Wl4e3sbTz/9tHHu3DnDMAxj165dRunSpY1x48YZKSkptmmsW7fOkGRcvXrVMAzDGD16tCHJmDhxYqbDZESSsWzZMtv7qKgoo3v37kZAQIDh6upqlC5d2ujTp48RExNjG+bzzz83ypcvbzg7OxvBwcHGwIED0023ZMmSxqxZszKcX9rL29vbaNKkifH777/b+l+5csV44YUXDF9fX8Pd3d1o3bq1ceTIkUzrT1vuzF49evSwDbtkyRKjUqVKhrOzs1GiRAljwoQJdtOKi4sz+vXrZwQEBBguLi5G/fr1jc2bN9v6x8fHGz179jR8fX0NPz8/49VXXzWGDx9uVK9e3TZMjx49bPN2cnIywsPDjWnTphmGkfNtaRiGsXLlSqNhw4aGu7u74ePjY9StW9eYMWOG3Xq8dbsZhmE0adLEeO211+y2gbu7u3H69Gm7+m7dJ5s0aWJYLBZj586dduv01mW6XVq9aa+AgADj2WefNS5fvpzpOLfXZrVajRYtWhjdunWzdVu/fr1Rp04dw8XFxQgKCjKGDRtmJCUl2U2jX79+xiuvvGL4+PgYhQoVMt566y3DarUahmEYR44cMerXr294e3sbXl5eRu3atY3vvvvObrmy+4zMmjXL8PX1tav9+PHjhiS7/dQwDOPYsWOGJOPDDz/MdLkBAHnPYhi3PPASAACYJiIiwu7/t1q+fLmWL19ue7QZ7m9NmzZVjRo17J6tbqZNmzapRYsWOn36tIoWLWp2OQDwwOAacgAA8omsnqvt5uaW4zuGAzmVkJCgixcvKiIiQk8//TRhHAD+ZpwhBwAA+JvllzPks2fP1ksvvaQaNWrohx9+ULFixUytBwAeNARyAAAAAABMwF3WAQAAAAAwAYEcAAAAAAATEMgBAAAAADABgRwAAAAAABMQyAEAAAAAMAGBHAAAAAAAExDIAQAAAAAwAYEcAAAAAAAT/B/N+rW7hQpB0wAAAABJRU5ErkJggg=="/>
          <p:cNvSpPr>
            <a:spLocks noChangeAspect="1" noChangeArrowheads="1"/>
          </p:cNvSpPr>
          <p:nvPr/>
        </p:nvSpPr>
        <p:spPr bwMode="auto">
          <a:xfrm flipH="1" flipV="1">
            <a:off x="339725" y="-152400"/>
            <a:ext cx="3949246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3" descr="data:image/png;base64,iVBORw0KGgoAAAANSUhEUgAAA+kAAAIjCAYAAAB/OVoZAAAAOXRFWHRTb2Z0d2FyZQBNYXRwbG90bGliIHZlcnNpb24zLjguMCwgaHR0cHM6Ly9tYXRwbG90bGliLm9yZy81sbWrAAAACXBIWXMAAA9hAAAPYQGoP6dpAAC3y0lEQVR4nOzdd3yT5f7/8XeSNuluOth7K6AiIIjKUFHcEydHlqBHxQUqol9kOFBEcO8jeBxHcOv5eURFUOBwBAUEFRGVJasFmu42aXL//rhpILRAKWnutLyej0cfNHfuXNcnaUv7zjVum2EYhgAAAAAAgOXsVhcAAAAAAABMhHQAAAAAAKIEIR0AAAAAgChBSAcAAAAAIEoQ0gEAAAAAiBKEdAAAAAAAogQhHQAAAACAKEFIBwAAAAAgShDSAQDAUc0wDO3evVvr1q2zuhQAAAjpAADg4AoKCvTkk08Gb3s8Hj333HPWFRQG+fn5+r//+z916NBBTqdTGRkZat++vdauXWt1aQCAo5zNMAzD6iIAoDKzZs3SsGHDgrddLpeaN2+us88+W+PHj1eDBg0srA44evj9fqWmpuqll15Snz599MQTT+jXX3/V559/bnVp1bJr1y717dtXmzZt0q233qpTTz1VTqdTsbGxOvnkk+VyuawuEQBwFIuxugAAOJTJkyerVatWKikp0aJFi/TCCy/os88+008//aSEhASrywPqPIfDoUmTJmnw4MEKBAJKSUnR//t//8/qsqrt7rvv1rZt27RkyRJ16tTJ6nIAAAjBSDqAqFU+kr5s2TJ17949eHzMmDGaPn263n77bV1zzTUWVggcXf766y9t3rxZxx57rNxut9XlVEtWVpYaNWqkF198USNHjrS6HAAAKmBNOoBa54wzzpAkrV+/XpK0e/du3XXXXTruuOOUlJSklJQUnXvuufrxxx8rPLakpEQTJ05U+/btFRcXp0aNGumyyy7TH3/8IUnasGGDbDbbAT/69esXbGvBggWy2WyaPXu27rvvPjVs2FCJiYm66KKLtHnz5gp9f/fddzrnnHOUmpqqhIQE9e3bV4sXL670Ofbr16/S/idOnFjh3DfffFPdunVTfHy80tPTdfXVV1fa/8Ge274CgYCefPJJderUSXFxcWrQoIFuvPFG5eTkhJzXsmVLXXDBBRX6GTVqVIU2K6v98ccfr/CaSlJpaakmTJigtm3byuVyqVmzZrrnnntUWlpa6Wu1r379+lVob9myZRWe565du3TuueeqadOmcrlcatSokQYNGqSNGzcGz9n39froo49C2iwpKVFaWppsNpumTZsWct+WLVs0fPhwNWjQQC6XS506ddJrr70Wck759857771X4TkkJSVp6NChIcc8Ho/uuOMONWvWTC6XS23bttVjjz2mQCBQod7965Gkzp07V/q9u2DBgpDzzj///Apfq4kTJwZfu6ZNm6pXr16KiYlRw4YNK21jf+WPL/9ITk5Wjx49KrymB1PVn4eysjI9+OCDatOmjVwul1q2bKn77rsv5Htn2bJlCgQC8nq96t69u+Li4pSRkaFrrrlGmzZtCmlv1apVGjp0qFq3bq24uDg1bNhQw4cP165du6r9HGvLz+Gff/6pK664Qo0bN5bdbg/W2Llz5+A5Q4YMUVxcnNasWRPy2AEDBigtLU1bt26tUNeBXofY2Fi1bNlSd999t7xe7wEft+9jZ82aFTyWn5+vbt26qVWrVtq2bVvweGFhocaMGRP82enQoYOmTZum/ceobDabRo0apbfeeksdOnRQXFycunXrpm+//TbkvBdeeEEnnHCCUlNTlZiYqBNOOEH/+Mc/Qs4ZOnSoWrZsGXJs8+bNio+Pl81m04YNG4LHq/r169u3r0444YRKX48OHTpowIABld4HoHZiujuAWqc8UGdkZEgy/5j86KOPdMUVV6hVq1basWOHXnrpJfXt21e//PKLGjduLMlcV3vBBRdo3rx5uvrqq3X77bcrPz9fX375pX766Se1adMm2Mc111yj8847L6TfcePGVVrPww8/LJvNprFjxyorK0tPPvmk+vfvr5UrVyo+Pl6S9PXXX+vcc89Vt27dNGHCBNntds2cOVNnnHGGFi5cqB49elRot2nTppoyZYokc+Oum266qdK+x48fryuvvFIjRoxQdna2nnnmGfXp00crVqyodLTzhhtuUO/evSVJH3zwgT788MOQ+2+88cbgLIbbbrtN69ev17PPPqsVK1Zo8eLFio2NrfR1OBwejyf43PYVCAR00UUXadGiRbrhhht07LHHavXq1ZoxY4Z+++23wwp25caOHVvhmNfrVXJysm6//XZlZGTojz/+0DPPPKNVq1Zp9erVIefGxcVp5syZuuSSS4LHPvjgA5WUlFRod8eOHTr55JODf/DXq1dP//nPf3T99dcrLy9Pd9xxx2HXX1RUpL59+2rLli268cYb1bx5c/33v//VuHHjtG3btpAN3Y7Et99+q88++6xK5z7xxBPasWPHYbX/xhtvSJJ27typ559/XldccYV++ukndejQoUqPr8rPw4gRI/T6669r4MCBGjNmjL777jtNmTJFa9asCX6flwfsUaNGqVu3bnr00UeVnZ2tp59+WosWLdKKFSuUmZkpSfryyy/1559/atiwYWrYsKF+/vlnvfzyy/r555/1v//9r0IIPpznGM0/h36/XxdddJE2btyoO+64Q+3bt5fNZtPDDz8cct5TTz2lr7/+WkOGDNGSJUvkcDj00ksv6YsvvtAbb7wR/L/3YMpfh9LSUs2dO1fTpk1TXFycHnzwwSo/D5/Pp8svv1ybNm3S4sWL1ahRI0nmrv0XXXSR5s+fr+uvv15dunTR3Llzdffdd2vLli2aMWNGSDvffPONZs+erdtuu00ul0vPP/+8zjnnHC1dujT45kR+fr7OPvtstWnTRoZhaM6cORoxYoTcbrcuv/zyA9b4wAMPVPp/RlVdd911GjlypH766aeQN0qWLVum3377Tf/3f/9X7bYBRCEDAKLUzJkzDUnGV199ZWRnZxubN2823nnnHSMjI8OIj483/vrrL8MwDKOkpMTw+/0hj12/fr3hcrmMyZMnB4+99tprhiRj+vTpFfoKBALBx0kyHn/88QrndOrUyejbt2/w9vz58w1JRpMmTYy8vLzg8Tlz5hiSjKeeeirYdrt27YwBAwYE+zEMwygqKjJatWplnHXWWRX6OuWUU4zOnTsHb2dnZxuSjAkTJgSPbdiwwXA4HMbDDz8c8tjVq1cbMTExFY6vW7fOkGS8/vrrwWMTJkww9v1VsHDhQkOS8dZbb4U89vPPP69wvEWLFsb5559fofZbbrnF2P/Xy/6133PPPUb9+vWNbt26hbymb7zxhmG3242FCxeGPP7FF180JBmLFy+u0N+++vbtG9LeZ599ZkgyzjnnnAo17W/q1KmGJGPnzp2GYez9XrjmmmuMmJgYY/v27cFzzzzzTOPaa6+t8L1y/fXXG40aNQq2Ue7qq682UlNTjaKiIsMw9n7vvPvuuxXqSExMNIYMGRK8/eCDDxqJiYnGb7/9FnLevffeazgcDmPTpk0h9R7O9+78+fODx3r27Gmce+65Fb5W+3+PZGVlGcnJycFz922jMvs/3jAM44svvjAkGXPmzDnoY8tV5edh5cqVhiRjxIgRIY+96667DEnG119/bRjG3v9XOnbsGPx6GMbe12TMmDHBY/veX+5f//qXIcn49ttvq/Uca8PP4dq1aw1JxpQpU0Ie37dvX6NTp04hx+bOnWtIMh566CHjzz//NJKSkoxLLrmkQj37K/9+nTlzZsjxxo0bG+edd16VHxsIBIxBgwYZCQkJxnfffRdy3kcffRSsbV8DBw40bDab8fvvvwePSTIkGd9//33w2MaNG424uDjj0ksvPWAtZWVlRkpKijFq1KjgsSFDhhgtWrQI3v7pp58Mu90e/JlZv3598L6qfv08Ho8RFxdnjB07NuS82267zUhMTDQKCgoOWCOA2ofp7gCiXv/+/VWvXj01a9ZMV199tZKSkvThhx+qSZMmksxd3+12878zv9+vXbt2KSkpSR06dNDy5cuD7bz//vvKzMzUrbfeWqGP/UfEDsfgwYOVnJwcvD1w4EA1atQoOCq5cuVKrVu3Ttdee6127dqlnTt3aufOnSosLNSZZ56pb7/9NmTasmROp46Liztovx988IECgYCuvPLKYJs7d+5Uw4YN1a5dO82fPz/k/PIppAfbufrdd99VamqqzjrrrJA2u3XrpqSkpApt+ny+kPN27tx5yNGiLVu26JlnntH48eOVlJRUof9jjz1WxxxzTEib5Usc9u//YAzD0Lhx43T55ZerZ8+elZ6Tn5+vrKwsLVmyRP/617/UqVMnpaenh5zTtWtXderUKThKunHjRs2fP7/ClHTDMPT+++/rwgsvlGEYIfUPGDBAubm5Id+P5f3v//rt791331Xv3r2VlpYWcl7//v3l9/srTMctKiqq0Kbf7z/oa/XBBx9o2bJlevTRRw96niQ9+OCDSk1N1W233XbIc/dVXsuaNWv04osvKjExUSeffHKVHluVn4fyn7fRo0eHHB8zZowkVdjo7pZbbgnOdJHMKfXdunULOW/f+0tKSrRz585gzft/LaWqPcfa8HOYn58vae9spYM5++yzdeONN2ry5Mm67LLLFBcXp5deeumQjytXUFCgnTt3asuWLXr55Ze1fft2nXnmmVV+/N1336233npLc+bMqTAj6bPPPpPD4ajwvTpmzBgZhqH//Oc/Icd79eqlbt26BW83b95cF198sebOnRvyM+T3+7Vz505t3LhRM2bMUF5eXnBWRGXGjRunrl276oorrqj0/qp8/VJTU3XxxRfrX//6V3Cqvt/v1+zZs3XJJZcoMTHxIK8SgNqG6e4Aot5zzz2n9u3bKyYmRg0aNFCHDh2CoVwyp0g/9dRTev7557V+/fqQP6b2/SPzjz/+UIcOHRQTE97/+tq1axdy22azqW3btsF1h+vWrZNkrt88kNzcXKWlpQVv79y5s0K7+1u3bp0MwzjgeftPh/V4PJJU4Q/y/dvMzc1V/fr1K70/Kysr5PYXX3yhevXqHbTO/U2YMEGNGzfWjTfeWGFN9rp167RmzZoDtrl//wfz1ltv6eeff9acOXP09ttvV3rOyJEjNXv2bEnSSSedpM8++6zSN2yGDRuml19+WXfddZdmzZqlU045pcLrnp2dLY/Ho5dfflkvv/xyleofPnz4IZ/HunXrtGrVqiq/JhMmTNCECRMqnHegSxb6/X7dd999GjRokI4//viD1rJ+/Xq99NJLeuGFFw4Zmve3b/0pKSl666231KxZsyo9tio/Dxs3bpTdblfbtm1Djjds2FButzu430D51/eYY46p0Maxxx4b8j25e/duTZo0Se+8806F1zk3N7fC46vyHGvDz2GHDh2UlpamJ554Qh07dgxOd/f5fJW2NW3aNH388cdauXKl3n777QPWXZlbb7015I3TYcOG6c4776zSY1966SX973//k6QKa/Ul83uicePGIW+iSubXufz+fVX2Pda+fXsVFRUpOztbDRs2lGR+fcrbcDqdev7553XllVdWWuOiRYv06aefat68eRX2PChX1a/f4MGDNXv2bC1cuFB9+vTRV199pR07dui666475GMB1C6EdABRr0ePHiG7u+/vkUce0fjx4zV8+HA9+OCDSk9Pl91u1x133FFhhNoK5TU8/vjj6tKlS6Xn7PsHu9fr1bZt23TWWWcdsl2bzab//Oc/cjgcB21TkrZv3y5JwT80D9Rm/fr19dZbb1V6//5/SPbs2VMPPfRQyLFnn31WH3/8caWPX7NmjWbNmqU333yz0jW1gUBAxx13nKZPn17p46sa6rxer8aPH6/rr79e7du3P+B5//d//6dhw4bpjz/+0NSpU3X11Vfrq6++qvBGzt/+9jfdc889+t///qfXX3+90vWf5V/nv/3tbwd8Q2b/EPzAAw9UGIG78MILK7R71lln6Z577qm0zf2f3w033FBhxO5gu5j/4x//0IYNGzR37twDnlPu/vvvV7t27TRkyBAtXLjwkOfv68svv5RkbuT1/vvv68orr9S///3vQ36fV/XnodyhZsXsOzp+KFdeeaX++9//6u6771aXLl2UlJSkQCCgc845p9L/W6ryHGvDz2FSUpJmz56t4cOH67TTTgu5r7JL1q1YsSL4xsHq1asP66obd999t84++2z5/X79/PPPmjx5sgzD0MyZMw/52P/97396+OGHtWzZMt15550655xzgvsJ1KTmzZvryy+/VH5+vv7973/rzjvvVLNmzSrdAG7s2LEaMGCAzjjjjJCN7vZV1a/fgAED1KBBA7355pvq06eP3nzzTTVs2FD9+/cP23MDEB0I6QBqvffee0+nn356hR12PR5PyB9sbdq00XfffSefzxeWTZfKlY+UlzMMQ7///nswkJVvSJeSklKlP6Z+/PFH+Xy+g74xUd6uYRhq1arVQYNouV9++UU2m+2gG3W1adNGX331lU499dQqhZnMzMwKz+lgm7uNGzdOXbp00VVXXXXA/n/88UedeeaZR7QE4fnnn1dWVlalu+Hvq3PnzsFNmI477jj16dNHX375pc4999yQ8zIyMnTRRRfpxhtvVFZWVnCJwb7q1aun5ORk+f3+Kv/RfNxxx1U4d/83XNq0aaOCgoIqt9muXbsK5x5oKmxRUZEmTZqkm2++WS1atDhouytWrNA777yjjz76qNI3hQ5l35ouvvhifffdd5o2bdohw3dVfx5atGihQCAQMsopmZv5eTye4PNr1aqVJGnt2rXBZRTlfv311+Cu3Dk5OZo3b54mTZqkBx54IHjO/j/vh/sca8PPoSSdddZZmjp1qgYNGqQXX3xRrVu31pgxYyosnSgsLNSwYcPUsWNHnXLKKZo6daouvfRSnXTSSYesW5I6duwYrH3AgAEqLS3Vfffdp4cffviQG88NHz5c9913n7Zu3aqOHTvqzjvvDC5Lkczvia+++kr5+fkho+m//vpr8P59Vfa1/e2335SQkBDyxkhCQkKw5ksvvVQbNmzQgw8+WCGkf/TRR1qyZEmlSyP2VdWvn8Ph0LXXXqtZs2bpscce00cffaSRI0dW6+cRQHRjTTqAWs/hcFS4nM67776rLVu2hBy7/PLLtXPnTj377LMV2tj/8Yfjn//8Z3ANp2S+abBt27Zg0OvWrZvatGmjadOmqaCgoMLjs7OzK9TucDgqHZXZ12WXXSaHw6FJkyZVqN8wjJDLRJWVlen9999Xjx49DjrN9sorr5Tf7690Z+WysrLgVN3qWLJkiT7++GM9+uijBwzgV155pbZs2aJXXnmlwn3FxcUqLCw8ZD/5+fl6+OGHdeeddx50tHJ/5aH7QJd6Gz58uFatWqUrrrii0tfQ4XDo8ssv1/vvv6+ffvqpwv37f52r6sorr9SSJUsqHen2eDwqKyurVruSuTt3YWGh7r///kOee++99+rUU0/VRRddVO3+yvn9fnm93ipdVq+qPw/lV2PYf7f78lkZ559/viTpxBNPVMOGDfXiiy+G9L9w4UJ9//33wX7Kg8/+P1tV3U2/sudYW34OJfOSYTfffLNuu+023XDDDerfv3/IkpxyY8eO1aZNm/T6669r+vTpatmypYYMGVKlr21liouLJemQl2GTFJyF0rhxYz322GN688039cUXXwTvP++88+T3+yv8nz9jxgzZbLYKb8btH6g3b96sjz/+WGefffYBg7Df71dOTk6F51u+jOTaa6894Ayq6rjuuuuUk5OjG2+8UQUFBfrb3/4WtrYBRA9G0gHUehdccIEmT56sYcOG6ZRTTtHq1av11ltvqXXr1iHnDR48WP/85z81evRoLV26VL1791ZhYaG++uor3Xzzzbr44our1X96erpOO+00DRs2TDt27NCTTz6ptm3bBqcY2+12vfrqqzr33HPVqVMnDRs2TE2aNNGWLVs0f/58paSk6NNPP1VhYaGee+45Pf3002rfvn3I9afLw/2qVau0ZMkS9erVS23atNFDDz2kcePGacOGDbrkkkuUnJys9evX68MPP9QNN9ygu+66S1999ZXGjx+vVatW6dNPPz3oc+nbt69uvPFGTZkyRStXrtTZZ5+t2NhYrVu3Tu+++66eeuopDRw4sFqv0xdffKGzzjrroCPC1113nebMmaO///3vmj9/vk499VT5/X79+uuvmjNnjubOnXvIEdXly5crMzPzgNPDJemVV17Rt99+q65duyolJUW//PKLXnnlFTVq1OiAm1adc845ys7OPmi4evTRRzV//nz17NlTI0eOVMeOHbV7924tX75cX331lXbv3n3Q2itz991365NPPtEFF1ygoUOHqlu3biosLNTq1av13nvvacOGDdWe4vvFF1/o4YcfrtIGYV988YUWL15crX4k6c0335Rkjrx+9NFH2rBhw0EvSXe4Pw8nnHCChgwZopdfflkej0d9+/bV0qVL9frrr+uSSy7R6aefLkmKiYnR1KlTNXjwYPXu3VuDBg0KXoKtadOmwUv2paSkqE+fPpo6dap8Pp+aNGmiL774QuvXr6/Wc6xNP4eBQEDXXXedmjZtetDNBL/++ms9//zzmjBhgrp27SpJmjlzpvr166fx48dr6tSph6xnyZIliomJCU53f+aZZ3TiiSdWuM74odxwww16++239fe//10//fSTEhISdOGFF+r000/X/fffrw0bNuiEE07QF198oY8//lh33HFHyGU3JXNmzYABA0IuwSZJkyZNCp7Tp08f9evXT82bN1dBQYHee+89rVixQtOmTQtp66+//pLT6azyZQ2r6sQTT1Tnzp2Dm2yWv+4A6hgrtpQHgKoov1TSsmXLDnpeSUmJMWbMGKNRo0ZGfHy8ceqppxpLliypcDkuwzAvqXT//fcbrVq1MmJjY42GDRsaAwcONP744w/DMKp3Gat//etfxrhx44z69esb8fHxxvnnn29s3LixwuNXrFhhXHbZZUZGRobhcrmMFi1aGFdeeaUxb968kL4P9bHv5bkMwzDef/9947TTTjMSExONxMRE45hjjjFuueUWY+3atYZhGMatt95q9OnTx/j8888r1FTZpaMMwzBefvllo1u3bkZ8fLyRnJxsHHfcccY999xjbN26NXjO4V76yWazGT/88EPI8cq+Rl6v13jssceMTp06GS6Xy0hLSzO6detmTJo0ycjNza3Q3/7tSTJmzJhx0Of5zTffGL179zbcbrfhcrmMli1bGiNHjgy5NNLBvhcOdv+OHTuMW265xWjWrFnwe+zMM880Xn755eA5h3MJNsMwjPz8fGPcuHFG27ZtDafTaWRmZhqnnHKKMW3aNMPr9R6y3gN97zZq1MgoLCwMOVcHuATbxRdfHHJeZZdxq0z548s/4uPjjY4dOxozZswIuSTh/qrz8+Dz+YxJkyYFf76bNWtmjBs3zigpKanQ/pw5c4wTTzzRcLlcRnp6unHNNddU+Ln966+/jEsvvdRwu91GamqqccUVVxhbt2494Gt0sOdYm34OH3nkEcPlchk//vhjhfPKL8GWl5dntGjRwujatavh8/lCzrvzzjsNu91uLFmypEJd5fb/+trtdqNp06bGkCFDgpfXPNRj979829q1a424uDjjzjvvDB7Lz8837rzzTqNx48ZGbGys0a5dO+Pxxx+v8L0nybjllluMN99802jXrp3hcrmME088scL390033WS0atUq+H1z8sknh1xOzzDMS7BJMm6//faQ4+W/06pzCbZ9lV8u8pFHHjnAKwSgtrMZxhHM8QSAo9iCBQt0+umn69133632qNa+NmzYoFatWmn9+vUHHEWaOHGiNmzYcMANiIC6gp8HRJLNZtMtt9xS6XKoaPPUU0/pzjvv1IYNG9S8eXOrywFQA1iTDgAAANQChmHoH//4h/r27UtAB+ow1qQDQJRISkrSoEGDDrrm+fjjjz/kjsdAXcDPA7BXYWGhPvnkE82fP1+rV68+4OX1ANQNhHQAiBKZmZnBjacO5LLLLotQNYC1+HkA9srOzta1114rt9ut++67LyxXWQAQvViTDgAAAABAlGBNOgAAAAAAUYKQDgAAAABAlDjq1qQHAgFt3bpVycnJstlsVpcDAAAAAKjjDMNQfn6+GjduLLv94GPlR11I37p1q5o1a2Z1GQAAAACAo8zmzZvVtGnTg55z1IX05ORkSeaLk5KSYnE1AAAAAIC6Li8vT82aNQvm0YM56kJ6+RT3lJQUQjoAAAAAIGKqsuSajeMAAAAAAIgShHQAAAAAAKIEIR0AAAAAgChx1K1JBwAAQO1kGIbKysrk9/utLgUAKoiNjZXD4TjidgjpAAAAiHper1fbtm1TUVGR1aUAQKVsNpuaNm2qpKSkI2qHkA4AAICoFggEtH79ejkcDjVu3FhOp7NKOyQDQKQYhqHs7Gz99ddfateu3RGNqBPSAQAAENW8Xq8CgYCaNWumhIQEq8sBgErVq1dPGzZskM/nO6KQzsZxAAAAqBXsdv50BRC9wjXDh//pAAAAAACIEoR0AAAAAACiBGvSAQAAUGtNnFi3+wMOx6effqpPPvlEL730kv7zn/9o5syZeu+996wuC4eJkXQAAACghgwdOlSXXHJJyLGNGzcqLi6OHeoRdv3799fKlSvlcrl07bXX6tZbb7W6JFQDI+kAAABABI0fP56AjhoRHx+vpUuXavv27UpPT5fL5bK6JFQDI+kAAABAhKxevVpvvfVWhRHOOXPmqE2bNoqLi1NGRoYGDhyo7Ozs4P02m01Op1M7duwIHsvOzpbL5aoQ+D/++GN17dpVcXFxat26tSZNmqSysrKQtj766KOQx/Tr10933HFH8HZpaanuuusuNWnSRImJierZs6cWLFgQvH/WrFlyu90hbWzYsEE2m00rV66UJC1YsEA2m00ejyd4znXXXVeh/yVLlqhXr15KSkqSzWaTzWZTly5dDvgazpo1K3iew+FQ48aNNXbsWAUCgUrP79evX/D8/T8m7lm/cKjnK0mLFy9Wv379lJCQoLS0NA0YMEA5OTkaOnToAdsfOnRosP3bbrtN9evXV1xcnE477TQtW7Ys2Hb5a2Wz2WS321W/fn1df/31KikpCZ6zevVqnXHGGYqPj1dGRoZuuOEGFRQUBO8vn7Vhs9nUqFEjFRQUKC0trcLXqbKv2f4f//73v4Ov3ahRozRq1CilpqYqMzNT48ePl2EYkqTJkyerc+fOFdrt0qWLxo8fH6yrsj72rWvixIkHfA33/f5ZtGiRevfurfj4eDVr1ky33XabCgsLD/j8aitCOgAAABAh9957ry688EKdcsopIcePOeYYzZo1S2vXrtXcuXO1YcMGjR07NuSc+vXra+bMmcHbM2fOVL169ULOWbhwoQYPHqzbb79dv/zyi1566SXNmjVLDz/88GHVOWrUKC1ZskTvvPOOVq1apSuuuELnnHOO1q1bd5jPeK8ffvhBn3zySYXjAwcOVLNmzbRixQpt27ZNY8aMOWRbKSkp2rZtmzZt2qQZM2Zo6tSpmjt3bqXnfvDBB9q2bZu2bdumXr16acyYMcHbd911V5We78qVK3XmmWeqY8eOWrJkiRYtWqQLL7xQfr9fTz31VLC9K6+8UldeeWXw9lNPPSVJuueee/T+++/r9ddf1/Lly9W2bVsNGDBAu3fvDql17dq12rJli958803Nnj07+PUuLCzUgAEDlJaWpmXLlundd9/VV199pVGjRh3wNdr/zZmD+eqrr4I1b9u2TWeddVbwvtdff10xMTFaunSpnnrqKU2fPl2vvvqqJGn48OFas2ZNyBsOK1as0KpVqzRs2LDgsXPOOSek/SeffLJCDZ06dQo55/333w+5/48//tA555yjyy+/XKtWrdLs2bO1aNGig74GtRXT3QEAAIAI+PbbbzV37lytXr1aa9euDbnv+OOPD36elpamjIwM+f3+kHOGDx+uV199NRjeX331VQ0fPlwPPvhg8JxJkybp3nvv1ZAhQyRJrVu31oMPPqh77rlHEyZMqFKdmzZt0syZM7Vp0yY1btxYknTXXXfp888/18yZM/XII48c/pOXNHr0aN19993BEVZJysrK0tatW3XHHXeoXbt2kqSkpKRDtmWz2dSwYUNJUqtWrWS325Wamlrpuenp6cHPnU6nkpKSgo+VqvZ8p06dqu7du+v5558PPq5Tp07Bz8v7jo+Pl6SQ9gsLC/XCCy9o1qxZOvfccyVJr7zyir788kv94x//0N133x08t379+nK73SosLJTT6Qy2+/bbb6ukpET//Oc/lZiYKEl69tlndeGFF+qxxx5TgwYNQp7zb7/9ptdee02jR4/W008/fcjXMyMjI6TmfTVr1kwzZsyQzWZThw4dtHr1as2YMUMjR45U06ZNNWDAAM2cOVMnnXSSJPPNo759+6p169bBNlwuV0j7lX2tYmJiQs7Z9+smSVOmTNGgQYOCMz7atWunp59+Wn379tULL7yguLi4Qz7P2oKRdAAAACACysPzscceW+n9CxcuVFJSktxut4qLi/XEE0+E3N+1a1e53W59/fXXmj9/vpKTk9W1a9eQc3788UdNnjxZSUlJwY+RI0dq27ZtKioqCp53zTXXhJyzcOHC4H2rV6+W3+9X+/btQ8755ptv9McffwTPy83NDbl/39C6v48++kh//vlnhVHy9PR0paamas6cOfL5fId+EffrOz4+XieffLLGjh1bYXZCVVXl+ZaPpFfHH3/8IZ/Pp1NPPTV4LDY2Vj169NCaNWtCzm3atKkSExPVrl07nXfeebrmmmskSWvWrNEJJ5wQDOiSdOqppyoQCFR4w0cyR+5vvPHGkKBcXSeffHLIkopevXpp3bp1wTeRRo4cqX/9618qKSmR1+vV22+/reHDhx9xv/v78ccfNWvWrJCv0YABAxQIBLR+/fqw92clRtIBALVGbq707bdSz55S/fpWVwMAVffhhx9qxYoVmjNnzgHP6d69u1asWKGNGzfq9ttv1yuvvKJx48aFnHPDDTfolVdekWEYuuGGGyq0UVBQoEmTJumyyy6rcN++I40zZsxQ//79g7cHDRoU0obD4dAPP/wgh8MR0sa+o9zJyclavnx58PaWLVvUr1+/Cv36fD7dc889evjhh4MjzeViYmL0xhtv6KabbtKzzz6ruLg4eb1edezYsUI7+yrv2zAM/fzzzxo+fLi6deumyy+//KCPq0xVnu/+ddeUhQsXKjk5WevXr9cNN9yg6dOnV2n6/76++eYbLVy4UDNnztTHH39cQ5XudeGFF8rlcunDDz+U0+mUz+fTwIEDw95PQUGBbrzxRt12220V7mvevHnY+7MSIR0AEPVWrZLefGW7in//RO3rr9YXH47RM6+1tLosAKgSv9+v+++/X7feequaNm16wPPi4+PVrl07tWvXLhjG9w/p1157re677z4ZhqFXX31V8+bNC7m/a9euWrt2rdq2bXvQmho2bBhyzr4h9MQTT5Tf71dWVpZ69+59wDbsdntIGzExlUeLF154QUlJSbruuusqvf/CCy/UG2+8IZ/Pp8cff1xPP/20vv3224PWv2/f7dq105tvvqkPP/ywWiG9Ks/3+OOP17x58zRp0qTDbr9NmzZyOp1avHixWrRoIcl842LZsmUhm/VJ5tR9t9uttm3b6vLLL9eHH36oMWPG6Nhjj9WsWbNUWFgYHE1fvHix7Ha7OnToEHy8YRgaM2aMxo8fr7S0tMOutTLfffddyO3//e9/ateuXfANjZiYGA0ZMkQzZ86U0+nU1VdfXSNvanTt2lW//PLLIb+36wJCOgAgav38U0Bzn31ePRv+S4/2XCJ7L3M32TeXGpKetbY4AKiir776SnFxcRUC977eeecdtWnTRg0aNNC6dev04osvqnv37hXOS0pK0osvvqhAIKDk5OQK9z/wwAO64IIL1Lx5cw0cOFB2u10//vijfvrpJz300ENVqrd9+/YaNGiQBg8erCeeeEInnniisrOzNW/ePB1//PE6//zzq/7kJU2dOlWffvrpAS87N336dK1cuVLLli1TampqhbXIlTEMQ9u3b5dhGPr111/1zTff6Pbbbz+suspV5fmOGzdOxx13nG6++Wb9/e9/l9Pp1Pz583XFFVcoMzPzoO0nJibqpptu0t1336309HQ1b95cU6dOVVFRka6//vqQc7OyslRSUqKNGzfq008/Db5pMGjQIE2YMEFDhgzRxIkTlZ2drVtvvVXXXXddyHr0efPmqVGjRrrllluq9VpUZtOmTRo9erRuvPFGLV++XM8880yFpRgjRowILuNYvHhx2Pre19ixY3XyySdr1KhRGjFihBITE/XLL7/oyy+/1LPP1q2/CQjpAICo9f9mLtA9ffZepqjQaKJE2xY1SlyrQECys7MKcNTbcwWtqFZSUqIJEyYcdGRzzZo1uueee7Rjxw5lZmbq3HPP1bRp0yo992BTiQcMGKB///vfmjx5sh577DHFxsbqmGOO0YgRIw6r5pkzZ+qhhx7SmDFjtGXLFmVmZurkk0/WBRdccFjtSNLpp5+u008/vdL7Fi5cqEmTJmnRokUH3PitMnl5eWrUqJFsNpsaNGigK664ImQDtsN1qOfbvn17ffHFF7rvvvvUo0cPxcfHq2fPnsE144fy6KOPKhAI6LrrrlN+fr66d++uuXPnVvieKB8Vz8zM1Nlnn62pU6dKkhISEjR37lzdfvvtOumkk5SQkKDLL79c06dPD3l8YWGhHn30UcXGxlb7tdjf4MGDVVxcrB49esjhcOj222+vsNSiXbt2OuWUU7R792717NkzbH3v6/jjj9c333yj+++/X71795ZhGGrTpo2uuuqqGunPSjaj/CJ3R4m8vDylpqYqNzdXKSkpVpcDADiIJ29+XnecdouyAr1U/7J3VZa7XjHze2t9Vks5r1ivJk2srhBAJJSUlGj9+vVq1apVndrBGYh2/fr1U5cuXSq9ZNq+DMNQu3btdPPNN2v06NGRKS4KHez/qsPJoYykAwCiVqLM3Vp9KT2khCaKsZnr35pnbtKSP0rVpInLyvIAADjqZWdn65133tH27dtDro2O6iOkAwCiUiAgZbjMkB5fr5V5MK6Bin2Jio8t1M4NG6Q+HQ7cAAAAqHH169dXZmamXn755bBtVne0I6QDAKLSjh1Si0wzpKc03hPSbTZll7RV89gfVbTjd0mEdAAAasqCBQsOec5Rtno6IthyBwAQlTZtklrVM0N6TGrr4PFCu3npFSP/d0vqAgAAqEmEdABAVNq6MVfpSTnmjcSWweOBRDOkx5cR0gEAQN1DSAcARKW8reYoem5pPSk2KXg8LtMM6WmxhHQAAFD3ENIBAFHJl/OnJCnX3yrkeFpzM6Q3Tf1dXm/EywIAAKhRhHQAQFRyFJsj6aUx+4X0ZmZIb5m5QZs2+CJeFwAAQE0ipAMAolKCYYZ0W1JoSLclNFaJL06xMWXa/ucmK0oDAACoMVyCDQAQldKdZkiPqxca0mWza0dhG7Vw/6zcv36X1CbyxQGIHqsmRra/4yPcHxDlPv30U33yySd66aWX9J///EczZ87Ue++9Z3VZtRoj6QCAqFNYKDVxmyE9rUmrCvfnBswp776cPyJaFwAcrqFDh+qSSy4JObZx40bFxcXJZrNZUxQQRv3799fKlSvlcrl07bXX6tZbb7W6pFqPkXQAQNTZvMlQy8wNkqTEBhVDutdlhvSYYnZ4B1D7jB8/noCOOiM+Pl5Lly7V9u3blZ6eLpfLZXVJtR4j6QCAqLNtww4luIoVMGxSQvMK9zvcZkhPsRHSAdQuq1ev1ltvvVVhtHHOnDlq06aN4uLilJGRoYEDByo7Ozt4v81mk9Pp1I4dO4LHsrOz5XK5KgT+jz/+WF27dlVcXJxat26tSZMmqaysLKStjz76KOQx/fr10x133BG8XVpaqrvuuktNmjRRYmKievbsqQULFgTvnzVrltxud0gbGzZskM1m08qVKyVJCxYskM1mk8fjCZ5z3XXXVeh/yZIl6tWrl5KSkmSz2WSz2dSlS5cDvoazZs0KnudwONS4cWONHTtWgUDggI9p2bKlnnzyyeDt//u//1PTpk21YcOG4LH3339fnTp1ksvlUsuWLfXEE08ctA0pdKbE0KFDg3Xt/zF06FBJ5us8atQojRo1SqmpqcrMzNT48eNlGEawzZycHA0ePFhpaWlKSEjQueeeq3Xr1lV4TpX1U/7aV/b12VdlX5vyNvf92qxevVpnnHGG4uPjlZGRoRtuuEEFBQUVnr/NZlOjRo1UUFCgtLS0g/Zd/n2y/8e///3vKr1GkydPVufOnSu026VLF40fPz5YV2V97FvXxIkTD/j12vd1WbRokXr37q34+Hg1a9ZMt912mwoLCw/4/MKBkA4AiDrl10jfWdRMcjgr3J/cyAzpDRIJ6QBql3vvvVcXXnihTjnllJDjxxxzjGbNmqW1a9dq7ty52rBhg8aOHRtyTv369TVz5szg7ZkzZ6pevXoh5yxcuFCDBw/W7bffrl9++UUvvfSSZs2apYcffviw6hw1apSWLFmid955R6tWrdIVV1yhc845p9KwWFU//PCDPvnkkwrHBw4cqGbNmmnFihXatm2bxowZc8i2UlJStG3bNm3atEkzZszQ1KlTNXfu3CrV8cQTT+ill17Sl19+qZYtWwZru/LKK3X11Vdr9erVmjhxosaPH69Zs2ZV+fk99dRT2rZtm7Zt26Yrr7xSV155ZfD2U089FTzv9ddfV0xMjJYuXaqnnnpK06dP16uvvhq8f+jQofr+++/1ySefaMmSJTIMQ+edd558vr1XNCkPrDNnztS2bdu0dOnSKtdZVYWFhRowYIDS0tK0bNkyvfvuu/rqq680atSoAz5m/zeEDuarr74Kvj7btm3TWWedFbzvYK/R8OHDtWbNGi1btix4/ooVK7Rq1SoNGzYseOycc84JaX//N1gkqVOnTiHnvP/++yH3//HHHzrnnHN0+eWXa9WqVZo9e7YWLVp00NcgHAjpAICo491thnSPr+JUd0mq32bPZdgy/lBBvj9idQHAkfj22281d+5cTZkypcJ9xx9/vHr37q0WLVqoffv2ysjIkN8f+v/b8OHD9eqrr8owDBmGoVdffVXDhw8POWfSpEm69957NWTIELVu3VpnnXWWHnzwQb300ktVrnPTpk2aOXOm3n33XfXu3Vtt2rTRXXfdpdNOOy3kTYLDNXr0aN19990hx7KysrR161bdcccdateunRo2bKikpKRDtmWz2dSwYUM1adJErVq1kt1uV2pq6iEf9+qrr2ry5Mn6/PPPdeyxxwaPT58+XWeeeabGjx+v9u3ba+jQoRo1apQef/zxKj+/1NRUNWzYUA0bNlR8fLzi4+ODt/etrVmzZpoxY4Y6dOigQYMG6dZbb9WMGTMkSevWrdMnn3yiV199Vb1799YJJ5ygt956S1u2bAkZ4S4P7PXq1VPDhg0rvFkTDm+//bZKSkr0z3/+U507d9YZZ5yhZ599Vm+88UbIjI5yv/32m1577TXdeeedVWo/IyMj+Po0bNgwZJr8wV6jpk2basCAARXesOrbt69at24dPOZyuULar+z7IyYmJuSc9PT0kPunTJmiQYMGBb8/TznlFD399NP65z//qZKSkio9z+ogpAMAoo696E9JUklM5SE9pUEzecti5Yr16q/ftkSyNACotvLwvG843NfChQuVlJQkt9ut4uLiCtOtu3btKrfbra+//lrz589XcnKyunbtGnLOjz/+qMmTJyspKSn4MXLkSG3btk1FRUXB86655pqQcxYuXBi8b/Xq1fL7/Wrfvn3IOd98843++GPvhp25ubkh93fq1OmAz/2jjz7Sn3/+WWGUPD09XampqZozZ07ISPGhlPcdHx+vk08+WWPHjq0wO2F/H3/8sW688UY1bty4wnTpNWvW6NRTTw05duqpp2rdunUhb5aMHTs25Dm/9dZbVa653MknnxyyRKFXr17BftasWaOYmBj17NkzeH9GRoY6dOigNWvWBI/l5eVJkhITEw/YT/lrlJKSonbt2umuu+6q8Bo3bdo05Pnsa82aNTrhhBNC+jj11FMVCAS0du3aCv3dc889uvHGG0OCcnUd7DWSpJEjR+pf//qXSkpK5PV69fbbb1d4wyocfvzxR82aNSvkNRowYIACgYDWr18f9v7KsXEcACDqxAf2/OJLqjyky+7Q1rzWapm+Vrs3/i51q7huHQCiyYcffqgVK1Zozpw5Bzyne/fuWrFihTZu3Kjbb79dr7zyisaNGxdyzg033KBXXnlFhmHohhtuqNBGQUGBJk2apMsuu6zCfXFxccHPZ8yYof79+wdvDxo0KKQNh8OhH374QQ6HI6SNfYNccnKyli9fHry9ZcsW9evXr0K/Pp9P99xzjx5++GHFx8eH3BcTE6M33nhDN910k5599lnFxcXJ6/WqY8eOFdrZV3nfhmHo559/1vDhw9WtWzddfvnlB3zM4sWLNXv2bD3wwAOaOHFipTMaDuXuu+8Ori+XzNC+/4yHSNi6daskqXHjxgc8Z9/X6JdfftGQIUPUsGFD3XXXXcFzFi5cqOTk5ODtdu3aVaueb775RgsXLtTMmTP18ccfV6uNw3HhhRfK5XLpww8/lNPplM/n08CBA8PeT0FBgW688UbddtttFe5r3rzm/vYgpAMAok5arBnSXRkHCOmSdnnbqqXWqjj7d0lnRKgyADh8fr9f999/v2699VY1bdr0gOfFx8erXbt2ateuXTCM7x/Sr732Wt13333B6e7z5s0Lub9r165au3at2rZte9CaGjZsGHLOvuH5xBNPlN/vV1ZWlnr37n3ANux2e0gbMTGVR4sXXnhBSUlJuu666yq9/8ILL9Qbb7whn8+nxx9/XE8//bS+/fbbg9a/b9/t2rXTm2++qQ8//PCgIf3ee+/VwIED1bx5c/Xp00eXXXaZTjrpJEnSscceq8WLF4ecv3jxYrVv3z7kjYrMzMyQ55ycnFxh87VD+e6770Ju/+9//1O7du3kcDh07LHHqqysTN99911wZsCuXbu0du3akDculi1bpuTkZLVp0+aA/ez/Gp111lnBjeXKtWrV6oCbvB177LGaNWuWCgsLg6Ppixcvlt1uV4cOHYLnGYahMWPGaPz48UpLS6vy63AwB3uNJPN7bciQIZo5c6acTqeuvvrqCm8AhUPXrl31yy+/HPLnKdwI6QCAqBIISA2TzZDubnzgkF7k2PMLM5/N4wBEt6+++kpxcXEVAve+3nnnHbVp00YNGjTQunXr9OKLL6p79+4VzktKStKLL76oQCAQMgJa7oEHHtAFF1yg5s2ba+DAgbLb7frxxx/1008/6aGHHqpSve3bt9egQYM0ePBgPfHEEzrxxBOVnZ2tefPm6fjjj9f5559f9ScvaerUqfr0008PeNm56dOna+XKlVq2bJlSU1MrrAuujGEY2r59uwzD0K+//qpvvvlGt99++0EfU95ujx49dMcdd2jYsGFavny5nE6nxowZo5NOOkkPPvigrrrqKi1ZskTPPvusnn/++cN6rlWxadMmjR49WjfeeKOWL1+uZ555Jri0oV27drr44os1cuRIvfTSS0pOTta9996rJk2a6OKLL1YgENC///1v3XfffRo8eHCFmQ77KykpCY6kL1q06JCv0b4GDRqkCRMmaMiQIZo4caKys7N166236rrrrlODBg2C582bN0+NGjXSLbfcUr0XpBIHe43KjRgxIrh0ZP83WMJl7NixOvnkkzVq1CiNGDFCiYmJ+uWXX/Tll1/q2WefrZE+JUI6ACDKbN9apmbpmyVJGS0OHNKVZIb0BD8hHTiqHT/R6goOqaSkRBMmTDjoKOOaNWt0zz33aMeOHcrMzNS5556radOmVXruwab1DhgwQP/+9781efJkPfbYY4qNjdUxxxyjESNGHFbNM2fO1EMPPaQxY8Zoy5YtyszM1Mknn6wLLrjgsNqRpNNPP12nn356pfctXLhQkyZN0qJFi6q08Vu5vLw8NWrUSDabTQ0aNNAVV1xRYVO6g5k0aZI++eQTTZw4UY888oi6du2qOXPm6IEHHtCDDz6oRo0aafLkySFT28Nl8ODBKi4uVo8ePeRwOHT77beHLF2YOXOmbr/9dl1wwQXyer3q06ePPvvsM8XGxmrXrl26+eabNWTIED344IMH7Sc3N1fx8fHB1+jSSy/V6NGjq1xnQkKC5s6dq9tvv10nnXSSEhISdPnll2v69Okh5xUWFurRRx9VbGzs4b0QB3Go10hScCO33bt3h6zhD6fjjz9e33zzje6//3717t1bhmGoTZs2uuqqq2qkv3I2Y9+L8h0F8vLylJqaqtzcXKWkpFhdDgBgPysWrteJm1urxOdS3OAiyVb5Hqfff/K5uhecq9+yjlP7O1ZFuEoAkVRSUqL169erVatWIeuqgdqmX79+6tKlS6WXA4Opqq+RYRhq166dbr755sN686EmHez/qsPJoezuDgCIKrlbzKnuWYUtDhjQJSm9hTmS3tT9u4zAUfV+MwAAR7Xs7Gw9++yz2r59e8i10esKprsDAKJKye71klvK8bbSwfZNbdyuhcpWOZTgLNauLduU0ezAO9wCAIC6o379+srMzNTLL78cts3qogkhHQAQVWwFZkgvdhz8OqtxCbFan9NSrTL/UNafvxPSAQBRb8GCBVaXEPWq8hrV9RXbTHcHAESVOL853d1IOMimcXvsKmkhScrdurlGawIAAIgUQjoAIKqkxf4pSXIe5Brp5fyOTElS/q5dNVoTgOhQ10fPANRu4fo/ipAOAIgqDZLMkfTUg1wjvZwtzgzppfk7a7QmANYqv7RTUVGRxZUAwIF5vV5JOuT16w+FNekAgKhRkFuiBik7JEkNWrc85PnOFDOkB4oI6UBd5nA45Ha7lZWVJcm8frPNZrO4KgDYKxAIKDs7WwkJCYqJObKYTUgHAESNbRt2qp0knz9GyRnphzw/MT1TypVi/IR0oK5r2LChJAWDOgBEG7vdrubNmx/xm4iEdABA1Mj+a5faScorSVdGFX7BuRuYIT3evlOGITGwBtRdNptNjRo1Uv369eXz+awuBwAqcDqdstuPfEU5IR0AEDVytu+S4qXCsgxlVOH85MxM6TcpI2mn8vOllJQaLxGAxRwOxxGv9wSAaMbGcQCAqFG+S7u3ShFdituzJj0jaZd2766xsgAAACKGkA4AiBrFuWZID8RWLaTLZYb0zOSd2rWTSzMBAIDaj5AOAIga/iIzpDsSqhrSzfNcsV55dhbUVFkAAAARQ0gHAEQNu88M6c7kKob0mAQV+xIkSYW72eEdAADUfoR0AEDUiHeYId1V1ZAuqcBnTnkvzSOkAwCA2o+QDgCICn6/lOIyg3ZcatVDerHfPNdXQEgHAAC1X1SE9Oeee04tW7ZUXFycevbsqaVLlx7w3FmzZslms4V8xMXFRbBaAEBNyM01d2mXpIS0qof0Upkj6f5iQjoAAKj9LA/ps2fP1ujRozVhwgQtX75cJ5xwggYMGKCsrKwDPiYlJUXbtm0LfmzcuDGCFQMAasLu3XtDekxCZpUfV+Ywz7V7CekAAKD2szykT58+XSNHjtSwYcPUsWNHvfjii0pISNBrr712wMfYbDY1bNgw+NGgQYMDnltaWqq8vLyQDwBA9Nk3pJfv2l4VhtMM6Y4yQjoAAKj9LA3pXq9XP/zwg/r37x88Zrfb1b9/fy1ZsuSAjysoKFCLFi3UrFkzXXzxxfr5558PeO6UKVOUmpoa/GjWrFlYnwMAIDx27/LLneAxbzirHtJt8WZId4mQDgAAaj9LQ/rOnTvl9/srjIQ3aNBA27dvr/QxHTp00GuvvaaPP/5Yb775pgKBgE455RT99ddflZ4/btw45ebmBj82b94c9ucBADhyhTk5stsN84YrvcqPi00yQ3q8nZAOAABqvxirCzhcvXr1Uq9evYK3TznlFB177LF66aWX9OCDD1Y43+VyyeVyRbJEAEA1FHt2SW6pyJeiBHtslR8Xl5op5UjJTkI6AACo/SwdSc/MzJTD4dCOHTtCju/YsUMNGzasUhuxsbE68cQT9fvvv9dEiQCACPEWmOvRC8uqPtVdkhLSzJF0d/xO+f1hLwsAACCiLA3pTqdT3bp107x584LHAoGA5s2bFzJafjB+v1+rV69Wo0aNaqpMAEAE+IvMkF5qHF5IT840Q3pG0i7l5IS9LAAAgIiyfLr76NGjNWTIEHXv3l09evTQk08+qcLCQg0bNkySNHjwYDVp0kRTpkyRJE2ePFknn3yy2rZtK4/Ho8cff1wbN27UiBEjrHwaAIAjZJSaId1nP7yQHptohvTM5J36Y6ehzExb2GsDAACIFMtD+lVXXaXs7Gw98MAD2r59u7p06aLPP/88uJncpk2bZLfvHfDPycnRyJEjtX37dqWlpalbt27673//q44dO1r1FAAAYeDwmSHdH3N4Ib38cm0xDr9yd+ZKcoe3MAAAgAiyPKRL0qhRozRq1KhK71uwYEHI7RkzZmjGjBkRqAoAEEkxATOk2w7jGumSJIdLhd4kJToLVLB7pwjpAACgNrN0TToAAOXibGZIdyQcZkiXlF9qTnkv9rDDOwAAqN0I6QCAqJDgMEO6M+nwQ3qh3wzpvnxCOgAAqN0I6QAAyxmGlOw0Q3qc+/BDeqlhhnR/ESEdAADUboR0AIDl8vOljGQzYCemHX5I99nNkK5SQjoAAKjdCOkAAMvt3m1e51ySXCmHH9IDTjOkO8oI6QAAoHYjpAMALLd7lxEM6XIefki3xZkh3WkQ0gEAQO1GSAcAWC53V6FcsV7zxuFegk1STKIZ0uPthHQAAFC7EdIBAJYrzDFH0X3+WCkm6bAf70oxQ3pSLCEdAADUboR0AIDlSnLNkJ7vzZRstsN+fEKaGdJT4wjpAACgdiOkAwAs5y0wQ3qR//CnuktScqYZ0tMSdqm0NGxlAQAARBwhHQBguUCxGdJLjeqF9KQMM6SnJ+3Wrp3+sNUFAAAQaYR0AID1SvesSbdXL6Tb49IlSQ57QJ4sT7iqAgAAiDhCOgDAcvYyM6QbsdUL6bLHKq8kVZJUsIt16QAAoPYipAMALOc09lwjPa6aIV1SXok55b3IQ0gHAAC1FyEdAGC5OJsZ0mMSqh/SC8rMkO7NI6QDAIDai5AOALBcQowZ0p3J1Q/pJYYZ0v1FhHQAAFB7EdIBAJYyDCnZaYb0+NTqh3SfzQzpRgkhHQAA1F6EdACApYqLpfREM6QnZVQ/pPtjzZBu9xHSAQBA7UVIBwBYavduKTPZDNbx7uqHdLnMkB4bIKQDAIDai5AOALBUzm6fUhPyJEk2V/VDekyiGdLjbIR0AABQexHSAQCWyt+5e+8NZ1q123EmmyE9MYaQDgAAai9COgDAUkU55nr0vBK3ZI+pdjvxbjOkp7gI6QAAoPYipAMALFWSZ4b0At8RrEeXlJRhhnR3/C4ZxhGXBQAAYAlCOgDAUr4CM6QX+48spKfWNx+fnpSjgryyI64LAADACoR0AIClAsVmSC/VkYX0+JT04Oc5O3Yf5EwAAIDoRUgHAFjLa4b0MseRhXSbw6Hc4lRJUt4uz5FWBQAAYAlCOgDAUo4yM6QHYjOPuK0Cr1uSVJjjOeK2AAAArEBIBwBYymmYId0ed2Qj6ZJUXOY2/83NOeK2AAAArEBIBwBYKs5uhvSYxCMP6SUBtySpNN9zxG0BAABYgZAOALBUYowZ0p3JRx7Sy2xu899izxG3BQAAYAVCOgDAUklOc2p6gjvtiNsqs5ttBEo8R9wWAACAFQjpAADLeL1SSpxHkpSUfuQhXU73noY9R94WAACABQjpAADL5ORI7gSPJCkpLfWI27O73JIkh5+N4wAAQO1ESAcAWGb3rjIlxxdI2huwj0RsotlGrDxH3BYAAIAVCOkAAMvk7czbeyP2yEfSXUlu81+b54jbAgAAsAIhHQBgmYIcjySpxBcvOZxH3F5cqrmuPSHGc8RtAQAAWIGQDgCwTJHHI0kq9LnD0l5SmtlOkssjvz8sTQIAAEQUIR0AYJmS/FzzX787LO0lZ5jtpCXmaE/+BwAAqFUI6QAAy/iKPJIkr458PbokxSa4JZk7xu/aaYSlTQAAgEgipAMALOMv9kiSymzu8DToNNeku2K9ytlZEp42AQAAIoiQDgCwjFFqTncPxLjD02BMkvwB81dbUa4nPG0CAABEECEdAGAZW5nH/MTpDlODNhV4zbaKCekAAKAWIqQDACwTE/BIkhzx4VmTLknFZW5JUmlBTtjaBAAAiBRCOgDAMrEyp7uXb/gWDiUBsy1foSdsbQIAAEQKIR0AYJk4u0eS5Ep2h61Nr2FuHucv8YStTQAAgEghpAMALOH3S4lOjyQpISV8093L7G7zk1JP2NoEAACIFEI6AMASHo+UGm9Od09wu8PWbvlO8bYy1qQDAIDah5AOALBETo7kTvRIkmLi3WFr17Znp/jyTekAAABqE0I6AMASubmSO8Fj3nCGb7q7Pc4tSYqVJ2xtAgAARAohHQBgCU+OodQEc7q7Yt1hazcmwdw4zmXzhK1NAACASCGkAwAsUZhbIIc9YN7YM0U9HJxJZlvxMZ6wtQkAABAphHQAgCWKcz2SJJ8/VnLEh63d+BS3JCnJycZxAACg9iGkAwAsUVrokSQVl6VKNlvY2o1PdUuSUuM8KikJW7MAAAARQUgHAFjCV2iuRy8JuMPabmKa2Z470aPc3LA2DQAAUOMI6QAAS/iLPZIkr+EOa7t2l7lxnDvBI0+OEda2AQAAahohHQBgCcPrkSSV2cN3+TVJwU3oYhx+5eUUhrdtAACAGkZIBwBYw2fORQ843OFt1xFvbkYnqSiHzeMAAEDtQkgHAFjC4feYn4Tx8muSJJtNBV6zzZJ8T3jbBgAAqGGEdACAJWINjyTJ5grzdHdJRT5zXXopIR0AANQyhHQAgCWcNnO6e0y8O+xtl+zZjM5X5Al72wAAADWJkA4AsES8wyNJcia6w952+Y7xgRLWpAMAgNqFkA4AiDjDkBJjPZIkV7I77O377WabRqkn7G0DAADUJEI6ACDiCgqk1ASPJCk+Nfxr0gMxbkmSrcwT9rYBAABqEiEdABBxHo+UGm+uSa+J6e5ymhvHxQQ84W8bAACgBhHSAQARl5sruRM9kiRbuC/BJskRZ7ZZvoM8AABAbUFIBwBEnMcjufdMd5cz/NPdYxLckqQ4OxvHAQCA2oWQDgCIuHxPiVyxXvNGrDvs7TuTzDYTYjxhbxsAAKAmEdIBABFXlOuRJAUMmxSbHPb241PckqREpyfsbQMAANSkqAjpzz33nFq2bKm4uDj17NlTS5curdLj3nnnHdlsNl1yySU1WyAAIKxK8jySpGJfimQL/6+ihDRz47iUOI+83rA3DwAAUGMsD+mzZ8/W6NGjNWHCBC1fvlwnnHCCBgwYoKysrIM+bsOGDbrrrrvUu3fvCFUKAAgXX6G5s3ux310j7Se6zXbdiR7l5tZIFwAAADXC8pA+ffp0jRw5UsOGDVPHjh314osvKiEhQa+99toBH+P3+zVo0CBNmjRJrVu3jmC1AIBwKCv2SJJKDXeNtF++u3tqfK48OYEa6QMAAKAmWBrSvV6vfvjhB/Xv3z94zG63q3///lqyZMkBHzd58mTVr19f119//SH7KC0tVV5eXsgHAMBaRqlHkuSzuWumgz07xtvthvJ38/8+AACoPSwN6Tt37pTf71eDBg1Cjjdo0EDbt2+v9DGLFi3SP/7xD73yyitV6mPKlClKTU0NfjRr1uyI6wYAHBnDa85BD9jDf/k1SZIjTiW+OElSocdTM30AAADUAMunux+O/Px8XXfddXrllVeUmZlZpceMGzdOubm5wY/NmzfXcJUAgEOx+z2SJKMGLr9WrsBrbh5XvGeTOgAAgNogxsrOMzMz5XA4tGPHjpDjO3bsUMOGDSuc/8cff2jDhg268MILg8cCAXOtYUxMjNauXas2bdqEPMblcsnlctVA9QCA6ooJeCRJNpe7xvooKnNL2iZvvqfG+gAAAAg3S0fSnU6nunXrpnnz5gWPBQIBzZs3T7169apw/jHHHKPVq1dr5cqVwY+LLrpIp59+ulauXMlUdgCoJZzySJIccTU03V1SacAtSSorzqmxPgAAAMLN0pF0SRo9erSGDBmi7t27q0ePHnryySdVWFioYcOGSZIGDx6sJk2aaMqUKYqLi1Pnzp1DHu/ec5md/Y8DAKJXnMNckx6T4K6xPrwy2w7s2UkeAACgNrA8pF911VXKzs7WAw88oO3bt6tLly76/PPPg5vJbdq0SXZ7rVo6DwA4hPgYjyTJleSusT7K7OaadMPrqbE+AAAAws3ykC5Jo0aN0qhRoyq9b8GCBQd97KxZs8JfEACgxpSWSilxHklSfKq7xvoxYsy2bWWeGusDAAAg3BiiBgBEVG6ulBpvTnePS6m5NelyuiVJMQHWpAMAgNqDkA4AiKjcXMmd6JEkOeLcNdZPedvlm9QBAADUBoR0AEBEeTySO8Fj3qjB66SXb0rnsnlqrA8AAIBwI6QDACIqN6dMSXGF5o3Ympvu7kw2N44r36QOAACgNiCkAwAiqig3d+8NZ82F9PgUtyQpyempsT4AAADCjZAOAIio4jyP+a8vUbLH1lg/CW63JCk1Pkc+X411AwAAEFaEdABARHkLzJH0Yn8N7uwuKTHNLclc/56XV6NdAQAAhA0hHQAQUb4ijySpNOCu0X5i4832k+ML5Mkpq9G+AAAAwoWQDgCIqECJR5LklbtmO3LubT9/d+6BzwMAAIgihHQAQGR5PZIkv91ds/3YY1RYmiRJKsrx1GxfAAAAYUJIBwBEls8c1Q7E1OyadEkq8LklScV5OTXeFwAAQDgQ0gEAERVjeMxP9pmOXlOKy8w+vAWeGu8LAAAgHAjpAICIit0T0u0ud433VRJIk7R3szoAAIBoR0gHAESUy2ZOd49NqPnp7r49m9OVb1YHAAAQ7QjpAICIio/xSJJiE9013lfZns3pjFJPjfcFAAAQDoR0AEDEBAJSotMjSYpLcdd8fzFmHw4/G8cBAIDagZAOAIiY/HwpNd6c7p6QUvPT3W17NqdzBDw13hcAAEA4ENIBABHj8UjuBI8kyZnkrvH+7HHmxnFOeWq8LwAAgHAgpAMAIiY3V3Ineswbse4a76983bvL5qnxvgAAAMKBkA4AiBhPTkAp8XnmjQhcJ718tD4hljXpAACgdiCkAwAipjC3QA57wLwRW/Nr0uP3bE6XtGezOgAAgGhHSAcARExRrkeS5PU7JUdcjfeX6HZLklLiPCorq/HuAAAAjhghHQAQMd4CjySpyOeWbLYa7y8x3dw4zp3gUV5ejXcHAABwxAjpAICI8Raal18rDdT8VHdJcu7ZOC7BVSzP7tKI9AkAAHAkCOkAgIjxF3skSaWGOzIdxqYoEDBH7At2eyLTJwAAwBEgpAMAIsYo9UiSyuzuyHRos6vAmyJp73p4AACAaEZIBwBEjs+c7h5wRGa6uyQVet2SpJI8T8T6BAAAqK4YqwsAABw9HH6PpD0j6qsmRqTPotIESVLp+s+kVf+JSJ8HdfxEqysAAABRjJF0AEDExBgeSZLN4YpYnyX+JEmSr9QXsT4BAACqi5AOAIgYp82c7h7jdEasT59hjqQHfCUR6xMAAKC6COkAgIiJs3skSc64yK228it+zydcgg0AAEQ/QjoAIGISYz2SJGdcbMT6NOzmSLotUByxPgEAAKqLkA4AiIiSEik5zpzunpAQuZH08vXvMSqKWJ8AAADVRUgHAESExyO5EzySpLh4R8T6dexZ/+50FEasTwAAgOoipAMAIiI3d29It8dGbnd3p8sM6S5HQcT6BAAAqC5COgAgIjw5htyJHvOGPS5i/br2jNonxOZHrE8AAIDqIqQDACIiP7dEzpg91yp3RC6kl69/T3IR0gEAQPQjpAMAIqLI45Ek+QN2yR6566QnJZu/6lITPCouidyGdQAAANVBSAcARERxnkeSVORLlWy2iPWbmGROd09LzJEnL3Jr4QEAAKqDkA4AiAhvgXn5tWK/O6L92mPMYO6M8cmTx0g6AACIboR0AEBE+Ao9kiSvkRrZju1OlfnN0fSC/EBk+wYAADhMhHQAQET4SzySpDKbO7Id22wqKE2RJBUW+iPbNwAAwGEipAMAIsNrTnf3O9wR77rQmyxJKikqi3jfAAAAh4OQDgCICFuZx/wkNsLT3SWVlCVJkrwlvoj3DQAAcDjCsoPODz/8oB9//FGdO3dWjx49wtEkAKCOiQl4JEm2OHfE+/YGEiVJZT6vpNiI9w8AAFBVRzySPnPmTPXo0UP33nuvTjnlFL344ovhqAsAUMfEypzuHmNBSPcZZkgPlJVGvG8AAIDDccQh/amnntK0adOUlZWlt956SzNmzAhHXQCAOibO7pEkOZMiP909YIuXJNn8JRHvGwAA4HAccUjftGmTzjvvPEnS+eefrw0bNhxpkwCAOsYwpIRYjyTJleyOeP82R5wkyW4UR7xvAACAw3HEId3n88npdEqSYmNjVVbGzrkAgFAFBVJqvEeSlJDqjnj/9hiXJCnWXhjxvgEAAA5HtTaOu+yyy4Kfl5SU6O9//7sSExMVCATCVhgAoO7IyZFSE8w16c4kt1QU2f5jXOZmcU57QWQ7BgAAOEzVCukpKSmy2WySpL/97W8h9w0ePPjIqwIA1Ck5OVJmgkeSZHNGfk26K86c8RUfS0gHAADRrVohfdasWWEuAwBQl3k8Uts9IV1Od8T7j09wSEVSojM/4n0DAAAcjmqtST/jjDPk8XjCXAoAoK7y7PYpMW7PHPdYd8T7T0h0SDLXxft8R7wdCwAAQI2p1l8qCxYskNfrDXctAIA6qtCTu/dGbErE+09KNpdouRM8ysmLj3j/AAAAVVXt4YTyNekAABxKSb5HklRcliTZq7XS6og4Ys1LsLkTPcrJc0W8fwAAgKqq9l9Kl156afDSa/v7+uuvq10QAKDuKc3PlTKlEr9bloxj77lOusMeUG4+090BAED0qnZI79Wrl5KSksJZCwCgjior8kiSvEbkd3aXJNli5C1zyhnjVWG+35oaAAAAqqBaId1ms+nuu+9W/fr1w10PAKAOCpR6JElldrc1BdhsKihNVnrMLhUXlVlTAwAAQBVUa86fYRjhrgMAUJd5zY3j/A63ZSUUlyVLkkpLCOkAACB6VSukT5gwganuAIAqs5V5zE8suPxaudKyREmSr5SrkwAAgOhVrZA+ePBgbdmypcLxdevWacOGDUdaEwCgjokxPJIke5xFa9IleQ3zzWW/j5AOAACiV7VC+tChQ/Xf//63wvHvvvtOQ4cOPdKaAAB1jEseSVJMvNuyGvx79pU3ykosqwEAAOBQqhXSV6xYoVNPPbXC8ZNPPlkrV6480poAAHWMy26uSXcmua0rwm5ehs1uFFtXAwAAwCFUe3f3/Pz8Csdzc3Pl93NpGwCoLSZOrPk+ysqkk+I8kqQFi1O16kupX0bN97s/e55LSpfKSou04JtDn9+vb83XBAAAsL9qjaT36dNHU6ZMCQnkfr9fU6ZM0WmnnRa24gAAtV9JieRO8Eiy8BJskgIyR9ITYgssqwEAAOBQqjWS/thjj6lPnz7q0KGDevfuLUlauHCh8vLy9PXXX4e1QABA7VZcLKVmmNPdSwNuy+owbE5JUpIrz7IaAAAADqVaI+kdO3bUqlWrdOWVVyorK0v5+fkaPHiwfv31V3Xu3DncNQIAarF9R9JLAtbt7i6HGdJT4j3W1QAAAHAI1RpJl6TGjRvrkUceCWctAIA6KCSk+92W1eGIMX/lpSXk6K+ATQ67YVktAAAAB1KtkXRJ8ng8euKJJzRixAiNGDFCM2bMUG5ubrXaeu6559SyZUvFxcWpZ8+eWrp06QHP/eCDD9S9e3e53W4lJiaqS5cueuONN6r7NAAANaykOKCUeHOKeYmF091jnQ5JUkbyLhUUx1lWBwAAwMFUK6R///33atOmjWbMmKHdu3dr9+7dmj59utq0aaPly5cfVluzZ8/W6NGjNWHCBC1fvlwnnHCCBgwYoKysrErPT09P1/33368lS5Zo1apVGjZsmIYNG6a5c+dW56kAAGqYzZ8v+55R61ILp7sbNjOYpyXmqKDIZVkdAAAAB1OtkH7nnXfqoosu0oYNG/TBBx/ogw8+0Pr163XBBRfojjvuOKy2pk+frpEjR2rYsGHq2LGjXnzxRSUkJOi1116r9Px+/frp0ksv1bHHHqs2bdro9ttv1/HHH69FixZV56kAAGpYrOGRJJWWuVRmWDeC7TMSJEkOe0ClpUx1BwAA0anaI+ljx45VTMzeJe0xMTG655579P3331e5Ha/Xqx9++EH9+/ffW5Ddrv79+2vJkiWHfLxhGJo3b57Wrl2rPn36VHpOaWmp8vLyQj4AAJHjCJhLoQq8bkvrMORQQUmiJClQVmZpLQAAAAdSrZCekpKiTZs2VTi+efNmJScnV7mdnTt3yu/3q0GDBiHHGzRooO3btx/wcbm5uUpKSpLT6dT555+vZ555RmeddVal506ZMkWpqanBj2bNmlW5PgDAkXPZPJKkQotDuiTllZjT7QNlPosrAQAAqFy1QvpVV12l66+/XrNnz9bmzZu1efNmvfPOOxoxYoSuueaacNdYQXJyslauXKlly5bp4Ycf1ujRo7VgwYJKzx03bpxyc3ODH5s3b67x+gAAe7nsHklScZmFl1/bI39PSLcZpRZXAgAAULlqXYJt2rRpstlsGjx4sMr2TBmMjY3VTTfdpEcffbTK7WRmZsrhcGjHjh0hx3fs2KGGDRse8HF2u11t27aVJHXp0kVr1qzRlClT1K9fvwrnulwuuVxsEAQAVklw7JYkFZWlW1yJVOhNkSTZjVJJ7PAOAACiT7VG0p1Op5566inl5ORo5cqVWrlypXbv3q0ZM2YcViB2Op3q1q2b5s2bFzwWCAQ0b9489erVq8rtBAIBlZYyKgIA0Sgxdk9I91sf0ot9SZKkGFuxxZUAAABUrloj6eUSEhJ03HHHHVEBo0eP1pAhQ9S9e3f16NFDTz75pAoLCzVs2DBJ0uDBg9WkSRNNmTJFkrnGvHv37mrTpo1KS0v12Wef6Y033tALL7xwRHUAAGpGktMM6SUB60N6SZkZ0p2OIklp1hYDAABQiWqF9Msuu+yg93/wwQdVbuuqq65Sdna2HnjgAW3fvl1dunTR559/HtxMbtOmTbLb9w74FxYW6uabb9Zff/2l+Ph4HXPMMXrzzTd11VVXVeepAABqWIrLDOleWR/SfUa8JCkupsDiSgAAACpXrZCemrp385+3335bF1544WHt6r6/UaNGadSoUZXet/+GcA899JAeeuihavcFAIicQEBKjTdDeqktw+JqJP+ekJ4Ym29xJQAAAJWrVkifOXNm8PP33ntPU6dOVevWrcNWFACgbigtlTKSdkmSymzWj6QHbOa+KQnOfHGldAAAEI2qtXEcAABVUVwspSftGUmPgunuht0pSUqJz7W4EgAAgMoR0gEANaakREpPNEN6cRTs7m53mCE9NT7H4koAAAAqV63p7k8//XTw87KyMs2aNUuZmZnBY7fddtuRVwYAqPVKSvaOpEdDSI+NNd+bTk/crT8KbLLbDYsrAgAACFWtkD5jxozg5w0bNtQbb7wRvG2z2QjpAABJkrfEp9SEPElREtJdDklScnyBinc6lJjAynQAABBdqhXS169fH+46AAB1kCPgCX5eHLD+uuT2mFj5A3Y57AH5vAEpweqKAAAAQlVrTfrkyZNVVFQU7loAAHWM0zB3ds8rccuQw+JqJMkmT5FbklTmYxQdAABEn2qF9EmTJqmgoCDctQAA6hiXzVyPnldq/VT3cp4ic0TfX0ZIBwAA0adaId0w2GgHAHBocXtCekEUhfT8khTzk0CptYUAAABUolpr0iVp2rRpSkpKqvS+Bx54oNoFAQDqjgSHGdILy6InpBeWpkqS7EappGRriwEAANhPtUP64sWL5XQ6Kxy32WyEdACAJCkh1gzpRVEU0ot85hvMDpVYXAkAAEBF1Q7pH374oerXrx/OWgAAdUxizJ6Q7s+wuJK9isvMkB5rZwNUAAAQfaq1Jh0AgKpIcZm7u5cY0TOS7vUnSpLiYgotrgQAAKCiaoX0vn37VjrVHQCAfaXEmSPpXkVPSC8z4iRJ8TFcpQQAAESfak13nz9/fvDz8p3ebTZbeCoCANQJhrE3pPts0RPS/TJDeoIzX3kW1wIAALC/ak93/+c//6njjjtO8fHxio+P1/HHH6833ngjnLUBAGoxr1dKT9wT0u3RE9JtMbGSpCQXER0AAESfao2kT58+XePHj9eoUaN06qmnSpIWLVqkv//979q5c6fuvPPOsBYJAKh9Skqk9Pp7QnoUTXePiTVDemq8R1vLLC4GAABgP9UK6c8884xeeOEFDR48OHjsoosuUqdOnTRx4kRCOgDADOlJZkgvDkTP7u4ul7k8Ky1xtwyPwXItAAAQVao13X3btm065ZRTKhw/5ZRTtG3btiMuCgBQ+5WWlCkt0SNJKg5Ez0h6fLwZyp0xPvl8FhcDAACwn2qF9LZt22rOnDkVjs+ePVvt2rU74qIAALWfw+8Jfl7iT7OukP3Exhoq8bkkScXFhsXVAAAAhKrWdPdJkybpqquu0rfffhtck7548WLNmzev0vAOADj6xAbMqe75JSkKVO/XTY2w2WzKKUxXI/c2eUsDOoI9VAEAAMKuWn+ZXH755fruu++UmZmpjz76SB999JEyMzO1dOlSXXrppeGuEQBQC8UaZkjPLYmeqe7lcovdkqQyHzvHAQCA6FLtoY1u3brpzTffDGctAIA6xGXbM5JeGn0hvaA0RZJk+H3SnuumAwAARINqhfRVq1Yd9P7jjz++WsUAAOqOBMcuSVK+N3p2di9X7EuSJNmMUknJ1hYDAACwj2qF9C5dushms8kwKm64Y7PZ5Pf7j7gwAEDtFu8wR9KLyqJvJL20LFGS5DBKLa4EAAAgVLWnu3/33XeqV69eOGsBANQh5SG92B99Id1rJEiSnPZCiysBAAAIVe2Q3rx5c9WvXz+ctQAA6pDEWDOklxrRF9IDhrkO3RVDSAcAANGl2iF97ty5yszMVGJioho3bqw2bdrIZrOFszYAQC2W7DRDuteWLkXZ5cgNu1OSlOjMV8DiWgAAAPZV7ZA+ZMiQ4Oc2m03JyckaMmSIpk2bptjY2LAUBwConQxDSnGZIb3Mnq5oS8L2GPP3VJIrV3kW1wIAALCvaoX0QMD8a8vn8ykvL09bt27V0qVLdf/99yshIUFTpkwJa5EAgNrF65XSk8zd3f2ODCnKLkceE+uQJKXEE9IBAEB0qfZIuiTFxsYqIyNDGRkZOu6441SvXj3dcssthHQAOMoVFkrp9faZ7h5lXC4zpKcn7tafBTFyxkbZuwgAAOCodVghPS/v4OMNffr0OeQ11AEAdV9RkZSetGd390D0hfQYpxnS3Qke5W6PU720AosrAgAAMB1WSHe73VXaHI7rpAPA0a2o0C93gkdSdF6Cza94SZLdbqio2CalWVwQAADAHoc93f29995Tenr0/cEFAIgetrJc2e3mlu4l/uhLwIbsyi9OVnJ8vnylUbarHQAAOKoddkg/9dRTuT46AOCgHGXmVPdCb5L8clpcTeVyS9xmSPexHh0AAEQPu9UFAADqHqfMnd3zS6J35lVBaYokyfD7LK4EAABgL0I6ACDsXDJH0vO9GRZXcmBF3mRJksMotrgSAACAvQ4rpNtstiptHAcAOLrF2cyQXlQWvSPpRb5USZLLkW9xJQAAAHsd1pp0wzA0dOhQuVyug573wQcfHFFRAIDaLT4mei+/Vq7Ub46kJ8TmScq0thgAAIA9DiukDxkypKbqAADUIYl7QnqJEb0h3WskSpJS4nZLam1tMQAAAHscVkifOXNmTdUBAKhDkl3mxnFeRW9IN+zmtdLdCbtUYnEtAAAA5dg4DgAQVj6f5I43R9LL7NEb0m0x5tKtzKRsiysBAADYi5AOAAirwkIpPckM6aWK3t3dY53m9dsbpOyQr8xhcTUAAAAmQjoAIKyKivaG9JIo3jgu1mmu+EqOL1BBESEdAABEB0I6ACCsioqk9MTo393dsDtVUGJuHucr9VlcDQAAgImQDgAIq32nuxf7ozekS1J2fn1JUsBHSAcAANGBkA4ACKviooDSEnPMz6M8pOcU7VkzHyi2thAAAIA9COkAgLCylXnksAckSSWBNIurObi8EvNNBIdRZHElAAAAJkI6ACCs4m1ZkqSC0lSVGXEWV3NwBaVuSZLLkW9tIQAAAHsQ0gEAYZXk2C5J8pQ2sLiSQyvxJ0uSEmLyLK4EAADAREgHAIRVUswOSVKet6HFlRyaN5AkSUpy5VhcCQAAgImQDgAIq1SXOZJeUBb9Id1vS5AkueN3W1wJAACAiZAOAAirtDhzJL3IiP7p7jaHuWY+PTHb4koAAABMhHQAQNj4/VJmkjmSXmxE/0h6jDNWkpSRtEtSwNpiAAAAREgHAIRRUZHU0G2GdK89+kfSnXF2+QN2OewBOcRl2AAAgPUI6QCAsCkslBqkmtPdC/zRP5KemliqrNz6kiRfaZnF1QAAABDSAQBhVFQkNUw1R9ILy6J/JN3hCCgrz6zT7/VaXA0AAAAhHQAQRkWFAdVPyZJUO0bSJWlXYaYkyfCXWFwJAAAAIR0AEEYO/27FxpjTxgvL6ltcTdXkFqdLkhwGa9IBAID1COkAgLCJM8yp7p7idPnltLiaqskvTZMkxdoLLa4EAACAkA4ACKMEu7lpXE5x7ZjqLknFZSmSpHhHnsWVAAAAENIBAGGUHGuOpOd5o3/TuHKlgWRJUpLTY20hAAAAIqQDAMIoOdYcSc/31Z6R9DIlSJJS4nIsrgQAAICQDgAII3ecOZJeW3Z2lyTZ4yVJ6Yk7JRnW1gIAAI56hHQAQNikx5sj6cVG7Znu7og1N7iLdxbLIa6VDgAArEVIBwCERSAgZSaZI+mlttozkp6Y4Fdesbku3WkvsLgaAABwtCOkAwDCorhYaphqhnSvo/aMpKclF2i7x3xTIUZchg0AAFiLkA4ACIuiIqlBqjndvShQe0bS3cmF2p5r1ust9VlcDQAAONoR0gEAYVFU6Fe9lGxJUkFZ7QnpDruhnKIMSZLPW2ZxNQAA4GgXFSH9ueeeU8uWLRUXF6eePXtq6dKlBzz3lVdeUe/evZWWlqa0tDT179//oOcDACIjxr9TDntAgYBNRf5Mq8s5LAWlbkmSzV9sbSEAAOCoZ3lInz17tkaPHq0JEyZo+fLlOuGEEzRgwABlZWVVev6CBQt0zTXXaP78+VqyZImaNWums88+W1u2bIlw5QCAfbkC5nr03UX1FFCMxdUcnmJ/iiQpRkUWVwIAAI52lof06dOna+TIkRo2bJg6duyoF198UQkJCXrttdcqPf+tt97SzTffrC5duuiYY47Rq6++qkAgoHnz5lV6fmlpqfLy8kI+AADhF28z16PnFNeeTePK+Y1ESVJcDL8jAACAtSwN6V6vVz/88IP69+8fPGa329W/f38tWbKkSm0UFRXJ5/MpPT290vunTJmi1NTU4EezZs3CUjsAIFSiwxxJ95TUnvXo5QxHnCQp2eWxthAAAHDUszSk79y5U36/Xw0ahI66NGjQQNu3b69SG2PHjlXjxo1Dgv6+xo0bp9zc3ODH5s2bj7huAEBFybHm/9u53toX0mOdsZKktISdFlcCAACOdrVr0eB+Hn30Ub3zzjtasGCB4uLiKj3H5XLJ5XJFuDIAOPqkOs3p7oX+2jfdPS7eIUlKS9gtW6lfhhwWVwQAAI5Wlo6kZ2ZmyuFwaMeOHSHHd+zYoYYNDz4SM23aND366KP64osvdPzxx9dkmQCAKkiLN0fSC/21byQ9JaVMZX6H7HZDgbJSq8sBAABHMUtDutPpVLdu3UI2fSvfBK5Xr14HfNzUqVP14IMP6vPPP1f37t0jUSoA4BDS4s03XL322jeSnhTv1ebd5p4lpcVei6sBAABHM8t3dx89erReeeUVvf7661qzZo1uuukmFRYWatiwYZKkwYMHa9y4ccHzH3vsMY0fP16vvfaaWrZsqe3bt2v79u0qKCiw6ikAwFHP65XqJ5sj6WWxtW8k3WaTtuSYId3wcRk2AABgHcvXpF911VXKzs7WAw88oO3bt6tLly76/PPPg5vJbdq0SXb73vcSXnjhBXm9Xg0cODCknQkTJmjixImRLB0AsEdentSgeflIeu0L6ZKUld9YkhRr5EpqbG0xAADgqGV5SJekUaNGadSoUZXet2DBgpDbGzZsqPmCAACHpSDPp3op5s7oBbVw4zhJyi2tJ0lKjN0tVqUDAACrWD7dHQBQB5RmSZLKAg4V+zMsLqZ6iv3pkiR3XJbFlQAAgKMZIR0AcMRiysyp7jlF9WXU0l8tZbYUSVL95K0WVwIAAI5mtfMvKQBAVIk3zE3jPCW1cz26JDmc8ZKkjKSdcogd3gEAgDUI6QCAIxZvN0fS8321cz26JKUml2l3QZokyWXPsbgaAABwtCKkAwCOWHKMOZJeGKi9I+n13Hn6Y0cb80ZZobXFAACAoxYhHQBwRAxDSnWZI+klttob0l3OMm3OaS5JCni5VjoAALAGIR0AcESKiqT6KeZIus9ee6e7S3uvlR6jPIsrAQAARytCOgDgiOTlSQ1TzZBeZNTekXRJyi2pL0lKcOy2uBIAAHC0IqQDAI5Ibq7UOM28bFlBWe0O6UV+c+M4dzzXSgcAANYgpAMAjkhebkAtMjdKkjy+ltYWc4TKlCpJqpe0TTICFlcDAACORoR0AMARiS3bKlesV2X+GOWVNbW6nCMS63LKWxarWEeZ5Mu3uhwAAHAUIqQDAI5Iasx6SVJWUXMFFGNxNUemXlq+NmS3NG94uVY6AACIPEI6AOCIZDj/lCTtKmllcSVHrn5arv7Mai1JCpQS0gEAQOQR0gEAR6R+ojmSnuNrbXElRy49pUDrs803GwpyCy2uBgAAHI0I6QCAavP7pcYpZkgvMGr/SLrDbmhHfhNJkreAa6UDAIDII6QDAKotP19qXd+c7l5oq/0hXZI8xfUkSbYyrpUOAAAij5AOAKi23FypVX1zJN1TVvunu0tSYVmGJCnenm1xJQAA4GhESAcAVFtRfokau7dKknJ8dWMk3W9LkSQlxORJ/hKLqwEAAEcbQjoAoNriAxtltxsq8iaqyJ9pdTlhkZLsU1auOeWdy7ABAIBII6QDAKotxW5Odd+W31qSzdpiwqS+O1d/ZLUxbxDSAQBAhBHSAQDVlu4yQ3p2cd2Y6i5J9dP3XiudkA4AACKNkA4AqLb6CebO7p46sh5dkuq784Ihvaw41+JqAADA0YaQDgCotkbJ5kh6vlE3dnaXpOSEYm3a1UKS5C0kpAMAgMgipAMAqqW0VGqeYYb0InvdGUm32aQ8755N8LxcKx0AAEQWIR0AUC15eVLr+uZ090LVnZAuSSWGubt7gmMnl2EDAAARRUgHAFSLr9CjtESPpLpzjfRyGe5Sbcg2p7yreLu1xQAAgKMKIR0AUC3xAXOq+86C+vIZiRZXE16tGmVpxYYTzRsl26wtBgAAHFUI6QCAakmxmVPdt+XXrVF0yQzpyzd0lSQFihhJBwAAkUNIBwBUS5rTHEnPKqo7O7uXa5SZo5+3HidJ8hVkWVwNAAA4mhDSAQDVUm/PNdJzvHVvJN1hN1SkZpKkWH+WFPBZXBEAADhaENIBANXSKKn8Gul1L6RLUv36DmXl1pPdFpBKGE0HAACRQUgHABw2w5Capu25Rrqt7k13l6TObbOD69LZPA4AAEQKIR0AcNgKCwJqVc8M6SWxdXMkvXPbLK3YuGeH92JCOgAAiAxCOgDgsPnytskV61WZ36HCQDOry6kRndvuvQxboHiHxdUAAICjBSEdAHDYYkrNUfRtec0VUIzF1dSMZg1ztS6rk3mjJEsyAtYWBAAAjgqEdADAYUsImDu7ZxXVzanukmSzSfHJScorTpZdPql0p9UlAQCAowAhHQBw2Nwx5ki6x1d3Q7okdWq7Uys3djFvsC4dAABEACEdAHBYDENqkrxWklRoa2NxNTVr33XpKtlubTEAAOCoQEgHABwWj0c6ofkKSVKuvYultdS0Tm2y2eEdAABEFCEdAHBYPDsL1aGROZK+w3uixdXUrH1H0o2SHeY0AgAAgBpESAcAHJZk/yrZ7YayCxqqwN/Q6nJqVIOMAu0oaKlSn1O2QInk81hdEgAAqOMI6QCAw9LAaU51X++p26PokrnD+zGtc7R683HmAaa8AwCAGkZIBwAclpapZkjfWlL3Q7okdW6TtXddOpvHAQCAGkZIBwBUmd8vHdvADOkeHR0hvVPbLH3/Z3fzRtFma4sBAAB1HiEdAFBlu3f5dFyz1ZIkj/3oCOmd22Zp/i+nmzeKNksBn7UFAQCAOo2QDgCoMmfxr3LFepVfkqzcslZWlxMRndpka932dtqyu7Fk+KWiv6wuCQAA1GGEdABAlWXYzanu63Z2kXGU/ApJTy1W43r5+vqXM8wDheutLQgAANRpR8dfWACAsGiaaIb0zQVHx1T3cp3aZO+d8l64wdJaAABA3UZIBwBUWdt0M6Rnlx1dIf3EY7bp65/3jKQXbZH8XmsLAgAAdRYhHQBQJaWlhjo3WSlJKog9ukJ6n24btXFnS23e3UJSQCraZHVJAACgjiKkAwCqJJC3Xu7EXJX6nMqzdbS6nIg67cRNstkMfbHqTPMA69IBAEANIaQDAKrEHdizaVx2ZwUUa3E1kZWaXKouHbbvnfJeQEgHAAA1g5AOAKiSBi4zpP+Zc3RNdS/Xt/uGvZvHlWyT/MXWFgQAAOokQjoAoEpappohfVvp0RnS+3TdqG2exvozu615oHCjtQUBAIA6iZAOADgkw5COqb9SkuRRF0trsUrvruZmcZ+vPMs8wLp0AABQAwjpAIBDspVmqXHaVgUCNpXEn2B1OZbITCtSpzZZ+vqX8nXpGyytBwAA1E2EdADAISV6l0uS/sxuJ8ORZHE11unbfYMW/NLPvFGaJZUVWloPAACoewjpAIBDahKzQJL0846TrS3EYn27bdSugkz9tn3PJejY5R0AAIQZIR0AcEjH1/tCkrSu4GyLK7FWn27mZnGf/HCueSD/NwurAQAAdREhHQBwUM7ADnVuYu7snuPqb3E11mqYWaD2LXbqo+8vMQ/kr5MMv6U1AQCAuoWQDgA4qLTSryRJqzZ3UUxSA4ursV6fbhu1ZF0vFXjdUqBEKtxkdUkAAKAOIaQDAA6qpcuc6v7D1rNls1lcTBTo222jAoZD89fsmfqf/6u1BQEAgDqFkA4AOAhDXRubIX19ydG9Hr1c+br01+ZfbR7IW2teSB4AACAMCOkAgANK1U9qkLJdRaXxKk46zepyokLzRrlq2ThHc38cIL8RK/lyzcuxAQAAhAEhHQBwQPV85ij64t/7KTHZZXE10aNPt40q9ibot10nmQfymPIOAADCg5AOADigtklmSF+VxVT3ffXrvkGS9N53l5oH8tZaVwwAAKhTCOkAgErF2Ip1QqNvJUl/+Qnp+zqv9zrZbIae/fd1MmSTSrZJvjyrywIAAHUAIR0AUKn6tkWKd5bor91NFJNxrNXlRJUGGYU65YTNysproO2Fx5gHGU0HAABhYHlIf+6559SyZUvFxcWpZ8+eWrp06QHP/fnnn3X55ZerZcuWstlsevLJJyNXKAAcZRoa5lT3hevOVmIi117b36VnrJEkfbriQvNAPiEdAAAcOUtD+uzZszV69GhNmDBBy5cv1wknnKABAwYoK6vyXXKLiorUunVrPfroo2rYsGGEqwWAo8sxbjOk/7ybqe6VueQMc7O4Jz8Zah4oXC/5S60rCAAA1AmWhvTp06dr5MiRGjZsmDp27KgXX3xRCQkJeu211yo9/6STTtLjjz+uq6++Wi5X1XYZLi0tVV5eXsgHAODgUmM2qX29VQoEbMqy97e6nKjUplmOjmu3Q2u2HCuPt6lkBNjlHQAAHDHLQrrX69UPP/yg/v33/vFnt9vVv39/LVmyJGz9TJkyRampqcGPZs2aha1tAKir2jnfkiQtXNtb6Y0yLa4mepVPef9s1Z5d3nN/srAaAABQF1gW0nfu3Cm/368GDRqEHG/QoIG2b98etn7GjRun3Nzc4MfmzZvD1jYA1E2GuqT8U5L0yeohiouzuJwodumeKe+PvH+TeaDgD6ms0MKKAABAbWf5xnE1zeVyKSUlJeQDAHBgjV3fq2nKryr2xml17kCry4lqJ3TYrpaNc/TzpmO129dGkiHl/mx1WQAAoBazLKRnZmbK4XBox44dIcd37NjBpnAAYKHOieYo+offX6qW7Xhj82Bstr2j6f9ZzZR3AABw5CwL6U6nU926ddO8efOCxwKBgObNm6devXpZVRYAHNUc8qpz8r8kSR/9OFiNGllcUC1Qvsv7Q7P/LkM2qWiz5PVYWxQAAKi1LJ3uPnr0aL3yyit6/fXXtWbNGt10000qLCzUsGHDJEmDBw/WuHHjgud7vV6tXLlSK1eulNfr1ZYtW7Ry5Ur9/vvvVj0FAKhT2ib+RymuXdqW01C7YvvLxuXRD+nULptUL61Qv/7VRjllx5oHGU0HAADVZGlIv+qqqzRt2jQ98MAD6tKli1auXKnPP/88uJncpk2btG3btuD5W7du1YknnqgTTzxR27Zt07Rp03TiiSdqxIgRVj0FAKhTOiWYU93f+u8gdeocY3E1tYPDYeiifmslSf/56RLzICEdAABUk+Ubx40aNUobN25UaWmpvvvuO/Xs2TN434IFCzRr1qzg7ZYtW8owjAofCxYsiHzhAFDHxNt369iUTyVJc38brPR0iwuqRcovxfbw7BtkyC6V7JBKsiyuCgAA1EaWh3QAQHTolDxbsQ6fVm48QbH1jre6nFql/8l/Ki2lWGs2tVCWr4t5kNF0AABQDYR0AIAkQ8clviZJemPRYHXqZHE5tYzL6dffzl8lSXr7v9eYBz2rJMOwsCoAAFAbEdIBAGoZv0Atkr5XidelxVsGKTHR6opqn+GXrJAkTXjj7wrY4iVfrlTAxqYAAODwENIBAOqd/rAk6dUFI9S4dQOLq6mduhyzXV2P3ar84iSt3HGOeXD399YWBQAAah1COgAc5ZrEfac2ifPkK4vRk3Pv1jHHWF1R7XX9peZo+gPv3G0eyP+Na6YDAIDDQkgHgKNc7/QpkqQ3F/9NCfVayOm0uKBa7NpzVyvO5dP/+66XctXRPMhoOgAAOAyEdAA4itV3rtYxSR8rELDp0U/v1XHHWV1R7eZOKdFlZ5qXY/vXd0PNgzkrpECZdUUBAIBahZAOAEex09IflSS9t3Sgdnk7qG1biwuqA67fs4HcfbNuUsCRIvmLpLxfLK4KAADUFoR0ADha5f+hzsnvSJKmfDJOp50m2WwW11QH9Dtpg1o1yVFOXpJW7TzfPMiUdwAAUEWEdAA4Wq36P9ltAX228lz9mXMiU93DxG43NOxiczR98pw7JNmlos1S8XZL6wIAALUDIR0AjkabP5I2viN/wK7x7z6oU06RHA6ri6o7hl68UjaboQ+/7aE8Rxfz4K7vLK0JAADUDoR0ADjalO6Slv1dkjT13/fo16xu6trV4prqmGYN83RRv7WSpBn/ucM86PlRKsm2rigAAFAr2AzDMKwuIpLy8vKUmpqq3NxcpaSkWF0OgKPdqomR73PzB1Luav2e1V6d7l6l6wYs0t8GLIx8HVGuX98je/z3PzfWSdfeIIcjIM/bJyqpbJWU3F66cG14CgQAALXG4eRQRtIB4GiS96uUu1qGYdM1z7ypGId0Se9lVldVJ3XvtFXn9f5Nfr9dj3w6QZJNyv9NyvrW6tIAAEAUI6QDwNHCVyBt/bck6Y3vbtL3f56ki05bpqSEEosLq7vG32AG8sffuVh5zl7mwRX3SEfXJDYAAHAYCOkAcDQo3SX9+ZpUViiPt5lGvjBdLmeZrjj9f1ZXVqedfPxfOrvX7yorc+jBD8dL9lhzA7nN71tdGgAAiFKEdACo64r+kv78h+TLUZk9Xac/+Jm8ZS5N/PsCpacUWF1dnffAjd9Ikp6ac5ZyXaebB3+8Twr4LKwKAABEK0I6ANRVhiHl/iytf13yF8uIa6xrX/5MK//srJ7H/aW7hvzX6gqPCqeeuFln9PhTvjKHJr13rxRXX8pfJ/30kNWlAQCAKERIB4C6xDCk4q3S9i+k356UNr8nGWVSUjv9Y8VTend+T8W5fHr9oQ8VExOwutqjRvlo+nPv9tbuFtPMgz9NljYx7R0AAISKsboAAEAVBPxS0UYpf61UsEEKlEhGQDL8ez72fK79NiSzO6W0bvqzbKDueOIiSdKU2+apQ8tdEX8KR7O+3TeqT7cN+vaHlrr+oev0wf0/yPbbU9KSwVJyOynteKtLBAAAUYKQDgDRrKxQ2v6leem0QGnVHmOLkZI7SKmdpOS2CsipYSMuU2GxU326bdBt135XszWjUk/e/bl6/m2kPvrIoX+cN00j2vwsbf9K+vZiacAyKS7T6hIBAEAUIKQDQLTK/13a8pEZ1CUpJlFKaiclt5diUySbY58P+97P7S7J7pAklZTGaOj4S/TtDy2VGO/VzMkfy27n8l9WOPHY7Xrktnm6e/rZuv2OGPVdOlvtCnpIBX9Iiy6X+n5qfl0BAMBRjZAOANEmUCbt+FLatdS87aonNT5fSmgu2WxVbiZ7d4IuufNq/Xdlc8XG+PXapI/VumlODRVd9yz4Jvxtdm2+RK1ana3166W+Z6Xr3ps+0Y0tT5Yr61vtfqur3tv2jraWdg9/x2E0caLVFQAAULexcRwARBN/ibR+5t6Ant5DajNSSmxxWAF97YYMnXzdCP13ZXO5k4s194U3dOWAn2uoaFSV3W7okkuk+Hhp2zZpztyO+ueWL+XxtVC68w9d3/wUneyeoQp7CwAAgKMGIR0AokXAJ238l7k7uyNeanGt1PhcyR5b5SZy8116YU539bpuhP78K12tmuTov//8h07vsaHm6sZhSUmRLrzQ/HzxYunbn3vqxY0r9Ev+ZXLYfDqn/mgNbnKWGru+t7ZQAABgCaa7A0A0CPilTXOkok3mmvKW10nxjar0UMOQlvzYTK+831VzvuikohKnJKnncX/pk6f+pfoZhTVZOarh2GOlrl2l5culd96RLrkkTSWB93RS0QsaUG+0WifO0w2JJ+nXgos1f+dk7fCy+zsAAEcLQjoAWM0ISH99KBX8bu7M3uLagwb03bnx+t+qplr2c2Mt+6mJlv3cWFm7k4L3H9s6Wzdc/oNuHPi94uPKIvEMUA3nnCMVFEi//Sa99560a5dNRu+b9XvRAPVNn6zjU97UMUkf65ikj7Uq71rN2zlFuWXNrS4bAADUMEI6AFht23+kvJ/NHdqbXyUlVgxiazdk6JMFHfTpNx20eGUzBQKhq5Xi43y66uyfNPLy5ep1wubDWb4Oi8TGSlddJX35pfS//0nz50u7dkkXXthGH+14XYt2j1O/jInqnDJbx6e8rWOTPtCSnNFatPteeY1kq8sHAAA1hJAOAFbatUzavWftcdPLpOS2wbv8fpve/uw4PfKP3vp1fb2Qh7VvsVM9Om/RSZ226qTOW9Slw3ZGzWshu10aMEDKyJA++0xatUrKzpbOOktSq2P03vZ3tDjnHp1db4xaJSxQn4xH1DX1VX284zWtKzzf6vIBAEANIKQDgFW2f22OoktSgzOl1E6SzDXmny1sp3FP99fqdQ0kSbExfp1+0npd1G+tLujzm1o0zrWqatSA7t2ltDTp3XfNXd//+U+pTRvpjDMkNe6q1//6Wh0SP9HZ9e5WhnOdBjW5QN/sGq8FuybIkMPq8gEAQBgR0gHACvm/S4sGSjKk1OOkzFMlSat+a6BbHjlPi1a0kCSlJpfo3mGLdPNVy5SSVGphwahpbdpIo0ZJ334r/fCD9Mcf5kfHjlLfvjap/sX6vfBcnV1vjHqmPau+GQ+qSdx3en/b2yoOZFhdPgAACBNCOgBEmjdX+uZCyZsjxTeRmlwkf8Cu6W/00v89e4a8vhjFuXy67ZrvNHb4YqWnFltdMSIkKUk67zypVy9pwQJz+vsv/7+9+46PoswfOP7Znuxm00kBEhCS0BFpERSBA42giFJVjiIe3s9TkcMCNgSUE7AcnFhOOQE9EWwglrMhIGCkVynSQgBJIT0bsnV+f0yyZEkhKLCBfN+v1/Oa2ZlnZ787O9nsd55nntmjltat4YYbjPyPVzleei23RY8jwfItf23SiXePf0euM9Hf4QshhBDiApAkXQghLiW3HX68HQr3qQl6/HCOZkQw+pk7WLO5KQC39drHa09+RePoQr+GKvwnLAzuuAO6d4c1a2Dv3jPJeqtWkHfjCDLt7RnecBARxoOMadybhcdXSaIuhBBCXAEkSRdCiEvF44bUkZC1GvRBKDd8zrtvpDF+Vj8KiwOwBDqY+/j/GHvHNhmdXQAQHQ3DhkFmptoNfs8eNWE/cAB6925H0XXruSe+N1GmPZKoCyGEEFcISdKFEOJSUBTYOgHSPwKtgexWyxgz6hq++uoaALp3SOfd55fRPC7Pv3GKOik6GoYOhaws+N//IC1NvXXb7t1RZA9axeOdJFEXQgghrhTac1cRQgjxh+15AX6dB8APp98l4fq+fPUVGA0uXhj/PWv+s1ASdHFOUVEwahTcdhsEBKgjwb/yehTjlqwiy96aYMMJxjTuTYg+3d+hCiGEEOJ3kiRdCCEuJsUD2yfDjqcA+Nf6ufQZeyeFhXDttbD9wzeZfO869HqPnwMVlwuNBq65Bh54ANq0UTtprPg2ilv/uYrM0lYEG04wsvFNmLWn/B2qEEIIIX4HSdKFEOJicRbjWjUI9swC4JmPpvPw6+MJCICXXoJ166BVM0mkxO8TFARDhqgDzOn1sGlXFL2mfUtOaRyRxv2MaNwfo6bI32EKIYQQ4jzJNelCCHGeSkvh1Cm1FBWBywVut1pKSmD/fsg8fJT729xGUoOdlDpMjH37Hb7cfTd//zuMHw9Nm/r7XYgrRfv26jXrH34I+9Ib02PKt6ROv55GAZsY3nAQi3/7Ardi8neYQgghhKglSdKFEPXC1Km//7mnTqmjau/bp847ndXXtQYWMrHfK0zv/zLWwGIy8qMZNf8zdNHJ/O1vYDLBwoVn6veK+P1xCVEuOhruuw8++wz27m3JjTO+YvUzf6K55XsGx9zNxyeX4MHg7zCFEEIIUQuSpAshRBXsdvj5Z/jlF8jOrrxeowGzWR28S6sFs7GE0df9m/F9/kFEkNqF/UBuMosOf0S3AXFySzVx0ZlM6gjwqanw/fdduf2VT/n80QG0tn7KYO7mk5OLJVEXQgghLgOSpAshxFn27YOvvlK7soOahDdrBq1bQ3w8WCxqQmTSFpEU9CWtgz4mwfI/jNoSAE45kvjh1Az2FA9GHyzZufDVK2LqRd1+7wFwS6smTF84hMFzPuHTCYNoY/2YBsY97C0ehILuj73Azt/5vPZT/9jrCiGEEPWEJOlCCFGmsFC9B/W+ferjsDC44QZo0QICA8uWGQ6RZPmSRMtXNA1cjV5r9z4/19GMtblPsqNwNB75ehV+dHXCUd567N9MXziUQXM+5dMJg4gy7aHUYeCI4zYUGTdWCCGEqLPkV6QQQgC7d8Pnn4PDobacd+sGPXuCwQCB2lyuDl5Ex5D5RJn2+DzvlCOJvUWD2VM8hJP2awBpORd1Q0RIMS8/uIh3vvwTQ+Z+zMcPDyHeugNbhoZMbQroAvwdohBCCCGqIEm6EKJeUxRYuxZWrVIfN2oEAwaoA3HFmraQHPov2lqXelvM3Yqe9NM9OGDrzwFbf7IdrZDEXNRVep2H+277nsO/RTFxyZvMHDKeVjHbCc3P4L9bHqdJE4WosEJ/hymEEEKICiRJF0LUWy6X2nq+s+wa22uvhRtvhGBDBn0jJ9MhZJG37snSDmwuuJ/dRcOxe0L8FLEQv0+zhllcFQvvbHmem5u9QVLsr0zo+TiPLn6JHw+Notc1e2jXPJ3GDXIwGtz+DlcIIYSo1yRJF0LUSyUlsHQppKerI7X37w9dOztJDn2VnhHTCNCprYs7C+9mQ/54TpR2RVrMxeVMo4H2LfM5Yr+TkhMr6dBoPXNHTeCX428x5ePpzP34/9AAMRH5NInOpmFkHlFhBWoJLaRhZC6h1hJ/vw0hhBDiiidJuhCi3jl1Cj74AHJzz9y2qkvLgwyJvZOGAVsAOFHamf9lvcrx0mv9HK0QF5bJpCGfPhywBdMkYDVtGu/hkwlD2JF+Nf/47Am+3HYLqadaVPncqLACrrvmNzq3+Y2ubU/Qo+NRTEZpeRdCCCEuJEnShRD1Slqa2oJeWgqhoXDXXdCn+WJujf4rJm0xJe5wvs+exbbCsTICtriCaThR2pVMe3saB6TSOOBnro7fwdKH7sTl0bMvsyPrDv6JVXv68MuxJLLzQ8jODyYrL4RlP4Sw7IdWAIRYS7mj916GpfxCn+Qj0lVeCCGEuAA0iqIo/g7iUiosLCQkJISCggKCg4P9HY4Q4hKZOhW2bYMvvgCPBxo3hpF32xjSdDwdQ94B4GhJDz7JWEyhq/Eli+ti3zNbiNrQa0poHPAz0abdBOryfNaddodS4Ionu+QqthztRq7najbvacTqzU05mW311gu1nubu/rv4v6GbaZeYVflF5D7pQggh6rHzyUMlSRdCXPFcLujVC9avVx+3aQNjhx5gRPwgok27URQNa3Kn8GPO05f8/uaSpIu6RcGiyybSuJcI469YdSfRaM76mWAIhaBmeCzN+flwbz74piMff9+ajFNnEvbuHdL5vyGbGXLjHgIDXOpCSdKFEELUY5Kk10CSdCHql2PHYMQI9TZrAD16wP0DlnNHzGgCdIUUuWL45ORi0k739kt8kqSLukyHnWDDcUL06YQajhKsP4ZW4/GudysGTjlakFHajlV7+rB83bWs29kSt0cHgCWglJ4d9nBjl53khY1Bc4WPvTh1qr8jEEIIUVdJkl4DSdKFqD8++wzGjlUHiDMa4fbbnDzYcwo9wmcCcLTkej46+SHF7li/xShJuric6HAQYjhKmOEQkcb9BOryveucnkAy7e3Yl3MdS9bewhc/dSIzN9S7PjgYWreG+HiIi4OgoEsf/8UmSboQQojqSJJeA0nShbjyFRTA00/DvHnq486d4bbeB7inxUgaB24AIDVvAt9lz8aDwY+RSpIuLmcKVv1vRBl3EWX6BZO22Lum0NWQk6ev4Yf9/fhyw7Ws3tYG2+kAn2eHhkKjRmqybrGA2awWgwG0WtDp1GI0QmCguk6nu8Rv8TxJki6EEKI6kqTXQJJ0IeqonVP/8CZOl+p5bWlXXvjP9eQWmAF4ZNR6Zo56EU3GV+g0TlweE/ttA8h2tPnDryeEKOch3HCIGNN2Io37vF3i3YqebEdrjtk689KPb3HwkI7jxyGrinHlasNoBKsVGjaE2Fg1yY+JUZfXBZKkCyGEqM755KFyCzYhxGXvdKmedz+/mun/7slv2eqXXsursnlr0gJ6NJwPmQdAA3nOpuwrvh27J8TPEQtxpdGS60wk15mIQWMj2rSTWNM2LPpsYkw7iTHtZMGA5Rwu6cshWwp78/rwS1o8mZkabDYoKTlTXC5wu9W7MLjdYLert0xUFHA4ICdHLbt2lb2yFpo3VweEbNkSTCb/7gkhhBDij5KWdCFE3bBz6nlVd7m0rNxwFR983Y5PV7aiyKb+Mo+PzWfWg8sZ1uF1tPmbAQU0Wg4V9+FYaTfgCh+5Sog6Q+0OH2vaSgPjHgzaUp+1Do+FHEciOc4kilyNcHiCcHgsOBVLpXm720JxqYXCkiBOZIdy5FgQv/0GJ05A8Zle9uh0kJgIV18NSUlqAn8pSUu6EEKI6khLuhDiipR2IpQ1W5qwelNTvlybRHaexbsuLqaAf4xbwp3d3kNfsAnyHeoKaxJE9+XYhgZ+ilqI+kpDkasRRa5GHLDdwkHbzTS3fEOC+RsaBmzGqLURG7Cd2IDt573lfGcTMu3tyLS3Z192F5al9mHTNis5ObBvn1qsVujYUS1yTl4IIcTlRFrShRB1w86plRalnQhl9eam3nL0t1Cf9ZFhNu677Qfu+dNHNLf+gOb0iTMrAxtC9I0Q1BSA1WsuWuRCiFpYnTPVO6/FSZjhCBHGX4kw/IpFn4lRa8OgsWHUFtc4r9M4K23brRhIK7mBrRm38MG6O/hmXVNKStR1Go3aut6pEyQkXNzWdWlJF0IIUR1pSRdCXHYU5UxSvmZL1Um50eBgcI8fGXjtGq5LXEsjyy40zlx15WkAjdpyHnaNOr3Sb8osxGXKg4EcZxI5zqTzfm6ANo8o026ijTuJMe2gqXkVEcaDNLespHnzlQxtPpEjQ3ry5d7RvPHFEPYcsPLrr/DrrxASAtdcoxY5Ty+EEKKukpZ0IYRfKAqkpcHq1WXlu3zST4aWryUu4hjtm+wkpeMGurXYSmLUHoINx9EorrO2pIHAWAhpA6HtQV/1zZelJV0I/6rYkn6hRRh+JdHyJS2CVtA0cA0ajfrTxukJZFvOIP67fjTvfPknbCVn7uHWqJHawt6iBURHX5hzetKSLoQQojpyC7YaSJIuhH8UF6ujMW/bBj//rCbmx497iIs4RptGv9C60R7axe+mc/MdJETtx6Q/XfWGtEYIiIbAxmBpCpZ40AVUXbcCSdKF8K+LmaRXFKJPp531fTqELCLSuN+7vMDZiB8Oj+A/3w3ly9ROVBxE0mqFxo3V27qVF4ulio2fgyTpQgghqiNJeg0kSReiFhx5UHwYio/A6ZPgsoGrWJ0C6Ex4NAE43QE43CbsrgDsrgBKHSZOOwLIyTORcSqArCwthbk2sjNKKMy1EWnNpnH4ceLCjxEXcYyWDfcRFGCrJggtmCLA1EAtAVEQEAPGsN/V5CVJuhD1jTq6fIxpO1HG3T6jy5e4QtmSfj0fb7iD91YNIs8WWunZVvNpYiPyiI3Io2Gk7zQqrAC9zlPpOb16VhFG+6kX7i0JIYS4bEmSXgNJ0oWoQFGgJB1yNuLJ3kTpb5swFG/HoORfuhi0BrC2UGMJaHAmKTeFg0Z37ufXkiTpQtRfGlxEGA8QZdxNhPGAz+BzHkVLZnFTfvmtAxsOdWHdnq6s3dsVW2nVl84AaLUeosMKvEl8eQI/bEAWSU1yMBgqJPCSpAshhECS9BpJki6uZOfuaqkQrDlIA2UN8aY1tAxfQ7T1WJU1M/KjOZzVjBN5jSg6baXYHoTNbkFRNAQYSgkwlGIy2AkwlGI2lRJgtBNoLK1Q7Oj1bpyKBTcW0FtwaMIpdMZR6GpMoasxOY4kcp3N8WCgV8Q5gxdCiD9MHVn+MJHGfYQZDhOgK6yyXpEjnNySaDILYjmW25hDGc3YeyKBnWktOZzZjPySUCp2mS9n0Ltp0fQUbROyaJeYRdu+fWjbFpo2vfT3bRdCCFF3SJJeA0nSRY08Tig5oXb3dhaoxVUCWj1oDGqrr8EKpii1+7UxFDR141eXosBTT4HdDqWl6tRW7CJY2cNVQetpG7WGTvE/Ehty0ud5TpeeHelXs+lwF7amdeFgbidO2RMwmi0EB0NQEAQEnCkmExgMZ4pef2EGXJIkXQjhDyZtPiH6dEIM6Vh02Vh02Ri01YyJUYHDbSL/dAOyCmO8Sfwvx1tw4LdmHMuNI/1UPKXOQG99s1kdpC4h4Uxp2lQdtC46GsLDJYkXQogrmSTpNZAkXQBqMl6wB3K3QO5WKPoVig+B7Sgo7tpvR6NXRxa3xIM5HsxxZfMVpsbwc2axbjcUFkLBz3MotJkoKDZRUBRAQbFJfVw2X1AcQGGxyTtfUGzyPg4y5tA86iBJMb/SpvEvdL5qMx2abMds8v2xaXca2XykC7t/60h6fktsnkbENiiiSfQposIK0Grr1VeCEEJUYtCUYNadwqQtwKQtIEBXiElbqM5rC2qVxAPkn44kPS+BfceaciizKUeyriLtVFOO5cSRVRhFni0MRVEzc70eIiPVW8NZrZVLUFDVy6sqgYFyB0ohhKhrJEmvgSTp5+bx+BYAo/EyPsPvcVVIyDer0/wd4C6tsrqiNeHWhePShuIkBKdiBo8LjeJEozjQKUWYlCyM5Nfq5R0eM/mOOLJL4jlVHEueLZRThWFkF4SSXxSIzaaj+LQet0eHy63H5VbnFTSYjSWYTSU+U4vJhtlUQqT1FDEhGcSGniQ29GSlZLyczW4hLbcFJwqTKHQ3QW8OJiTIIT/ghBDid9LiPJO06wq9yXzDyEJwFqq9sDyOc27H5dGRUxxJfnEIJQ4zJQ4zpx2BlNjNnHaWTR2B2F0mHC4jdqcJh9t4Zt5l9NYrcZi9U7vLDHozOoMZncmMPsBMoMWA1aqpNqnX6dSi15+ZP7tUXBcY6HtCISjoMv6dIIQQl8Bll6S/9tprvPjii2RkZHD11Vfz6quv0rVr12rrf/TRRzzzzDOkpaWRmJjIrFmz6N+/f61eq74l6U4nZGVBZmb1JTdXbcUtKlKnpVXnrgQGqrekMZvVbnkNGkBUVOVSvjwyUv2nfUmTQVcJFO6F/F1qMp6zGSV/Bxp35QT2tCuEw/kd2f1bJ3Yebc3Ow83ZeqA5J/NjvS0bNTHoHESFZNEo7ATxEenERRwjPiKd+Mh04sKPER+ZTnRI1sV4l1VS0FLiCuO0J5zT7giKXLEUuRpy2hNBVddNCiGEuLC8o7srinoi2JkPDVOgOA1saeodM2xpUHJcXXcJudw6n0S+xG7G6Tag1XjQaBS1oFSeL5sCuD06b3F59D6P7a4AXFhAZ0ZrNKM3mTEEWjBZzJitZiwhZkLCzQRHWNAZ1JMI6MqmesuZeZ1ZHTRUziQLIa4wl1WSvnTpUkaNGsWbb75JcnIyc+bM4aOPPmL//v1ERUVVqv/TTz9xww038MILL3DrrbeyePFiZs2axdatW2nbtu05X++ySdLzduDO2Y691I3D7sZR6sLpcON0qI9dTjdOhwt7qZvSEjelp9ViL1XrOuxl9VxudFo3eq0LndbtLXqdC73WhUHnRK+rPK3Yquvy6HG6Dd55h8uIzW6hxG7GZrd4y9mPbXYLLsWMyWIhIMiCOdiCNdRMWISByEj1zHv5dc6BgWfNH5+PQe/G5dLicmtxunS43FrcLhc6TzFHDhUTZMjDYsglyJBLaGAWscHpRAefQKupfEgXlASzNa0jW450YvPhzmw50olDWc2rTcZNBieBJgeBJgcmoxO91o1O50Gv9aDTedBpy0qFea3Wg17n9lkWaCghKjiT6OCTNAo/TmRQNtbAQoIDCggyFWHU2zHoyz8LF1qtBw1qAXArBjwY1Kmi9z72KAacSiAOjxWHJwi7Jwi7JwSFCzcauhBCiItHgxuDpgSD1oZeY0ercaLDpU41TrQaJ1rUeY3GjRY3Gtxoy+c1brS41McaJzqNAy1OdRkutBoHeq2jyv+JlwNFo0ej1auXlWn0ZWPDVJjWdpnWeKbojL6PfYqh7OSAWhSNDo9Hi8utKyu+8+rvEh1Olw6nS4tGq0Nv0KE3aDEYyuaNOgxGLXqDHoNRjzHAgN5QNr5NeSkf76bi2DcX+gSFoqiX8vkUF3gqzHuXOdUeiErZ1OM8s7ziFABt2f6qONWe2e86E2hNZ6Y+8xfhfV5oHjd47Gpxl09LK8zbwVP22JoIwUn+jljUcZdVkp6cnEyXLl2YN28eAB6Ph7i4OB566CEmT55cqf7w4cOx2Wx88cUX3mXXXnstHTp04M033zzn610uSfoPc6fxpwZT/R3GReFwGc4k8qUWShxnknvgzIkErQuLyYbFZCMooJgQc0EN99Q+I7swkt3H27I1raM3IT+SfRWhQacJs9oIsxZXmoYHn3kcbD6Nror73wohhBCXFwUNHjXppyyRLzsJoN6GzsOZnlYa1F+EGnUefNapPGUt62VTPIAHt1tDqV2H3a7B7tDgdILbreBxe8DjxmhwgceBFgeBxtPqpVsBNvVSrgqXc8mYKNXzKL6fhYLG+6koVF6nPlLKTuzUvd80HkWDWzHi8phweUw4K0ydHhNOd4VpWXGUFafbpF4C4jaBor7H8lJ+AkujeNBoKjZOuTHonJj0pRh1drWRRGfHpCvFoFPnDVo7Bl0pBq0dvdaOXus69xsp82P+dDaWPOO9HORsVWVbF3qZx6OOceR2g8tV8/y51ldValpXsc4fzSz/yLmbX35Re/3WVeeTh+ovUUxVcjgcbNmyhSeeeMK7TKvV0rdvX1JTU6t8TmpqKhMnTvRZlpKSwvLly6usb7fbsdvt3scFBQWAupPqsozSRnyysQ8ej7bs+mQtZ/5xar1HsFarQa/zoNUp6PUeDDoPBr0bvcGDUe/BqHdjMLhBoylrNdaWfXlrURQtClo83nn1dRRFW/ZP2O1t1VX/IZfPu8vO8jvQ4fKe8VfP4rt85jVl69VWgvJ350SnySc4IJ/ggNrvE48HCkvA4daTXxJGTnEUmUWx5NiiKCyNJO90DAXOKDTaAIICTxNktXNDtxPcdtOvBAWWVnj9mpWe+zJCIYQQ4jKiAYxl5SLSAYFq0ZU9BCj/ze5QIKsoiJysIE4VWMkpDCanwEpOQRCnCoKwlepxO+G03aD2TtOqPc10OvXEfXkvQL3OjU7r8lmm053pJegterWHoFHvUKc6hzqvd/ou16vLdVo3Wq1HneLxJnhaTdm8zo1B5yprSFBj0GoV9Fq1J5yaDCvoNO6yywg8aMrWG7RqT8XyXosGnROD3omu1j0dlLOmF47TrV6y4HQbcHn0uFxlvSg9hjO9Kt1nelWWj5ujK3uP5futfD/ptS4MeicmvR2T3oHRYMekt2PQVRyYVwHsZUVNSPRAgPpT1T8ZiqJ2EnCgloo8CthdJuzOsuI24XAasbtMlDoCWLQ2mEVr63ZuUR8UFKgnC+qq8vyzNm3kfk3ST506hdvtJjo62md5dHQ0+/btq/I5GRkZVdbPyMiosv4LL7zAtGnTKi2Pi4v7nVEL/3MB2WXlFz/HIoQQQghxOXOXFWmlqNmZkwqVbQMmXLpQRJUaNfJ3BLVTVFRESEhIjXX8mqRfCk888YRPy7vH4yE3N5eIiAg0dfxamMLCQuLi4jh27Fid7povrmxyHIq6Qo5FURfIcSjqCjkWRV0gx2HtKYpCUVERDRs2PGddvybpkZGR6HQ6MjMzfZZnZmYSExNT5XNiYmLOq77JZMJkMvksCw0N/f1B+0FwcLAc9MLv5DgUdYUci6IukONQ1BVyLIq6QI7D2jlXC3o5v97R0mg00qlTJ1auXOld5vF4WLlyJd26davyOd26dfOpD/Ddd99VW18IIYQQQgghhLhc+L27+8SJExk9ejSdO3ema9euzJkzB5vNxj333APAqFGjaNSoES+88AIADz/8MD179uTll1/mlltuYcmSJWzevJm33nrLn29DCCGEEEIIIYT4w/yepA8fPpzs7GymTJlCRkYGHTp04Ouvv/YODpeeno5We6bBv3v37ixevJinn36aJ598ksTERJYvX16re6RfbkwmE88++2yl7vpCXEpyHIq6Qo5FURfIcSjqCjkWRV0gx+HF4ff7pAshhBBCCCGEEELl12vShRBCCCGEEEIIcYYk6UIIIYQQQgghRB0hSboQQgghhBBCCFFHSJIuhBBCCCGEEELUEZKk10EzZsyge/fumM1mQkNDq6yTnp7OLbfcgtlsJioqisceewyXy3VpAxX1TtOmTdFoND5l5syZ/g5L1AOvvfYaTZs2JSAggOTkZDZu3OjvkEQ9M3Xq1Erffy1btvR3WKIe+PHHHxkwYAANGzZEo9GwfPlyn/WKojBlyhRiY2MJDAykb9++HDhwwD/BiivWuY7DMWPGVPqOvPnmm/0T7BVAkvQ6yOFwMHToUO6///4q17vdbm655RYcDgc//fQTixYtYuHChUyZMuUSRyrqo+nTp3Py5Elveeihh/wdkrjCLV26lIkTJ/Lss8+ydetWrr76alJSUsjKyvJ3aKKeadOmjc/337p16/wdkqgHbDYbV199Na+99lqV62fPns2//vUv3nzzTTZs2IDFYiElJYXS0tJLHKm4kp3rOAS4+eabfb4jP/jgg0sY4ZXF7/dJF5VNmzYNgIULF1a5/ttvv2XPnj18//33REdH06FDB5577jkmTZrE1KlTMRqNlzBaUd9YrVZiYmL8HYaoR1555RXGjRvHPffcA8Cbb77Jl19+yTvvvMPkyZP9HJ2oT/R6vXz/iUuuX79+9OvXr8p1iqIwZ84cnn76aQYOHAjAu+++S3R0NMuXL+fOO++8lKGKK1hNx2E5k8kk35EXiLSkX4ZSU1Np164d0dHR3mUpKSkUFhbyyy+/+DEyUR/MnDmTiIgIrrnmGl588UW5zEJcVA6Hgy1bttC3b1/vMq1WS9++fUlNTfVjZKI+OnDgAA0bNqRZs2aMGDGC9PR0f4ck6rkjR46QkZHh8x0ZEhJCcnKyfEeKS2716tVERUXRokUL7r//fnJycvwd0mVLWtIvQxkZGT4JOuB9nJGR4Y+QRD0xfvx4OnbsSHh4OD/99BNPPPEEJ0+e5JVXXvF3aOIKderUKdxud5Xfefv27fNTVKI+Sk5OZuHChbRo0YKTJ08ybdo0evTowe7du7Farf4OT9RT5b/7qvqOlN+E4lK6+eabGTRoEFdddRWHDh3iySefpF+/fqSmpqLT6fwd3mVHkvRLZPLkycyaNavGOnv37pVBaMQldz7H5sSJE73L2rdvj9Fo5K9//SsvvPACJpPpYocqhBB+U7GbZ/v27UlOTqZJkyZ8+OGH3HvvvX6MTAgh/K/ipRXt2rWjffv2NG/enNWrV9OnTx8/RnZ5kiT9EnnkkUcYM2ZMjXWaNWtWq23FxMRUGtk4MzPTu06I8/FHjs3k5GRcLhdpaWm0aNHiIkQn6rvIyEh0Op33O65cZmamfN8JvwoNDSUpKYmDBw/6OxRRj5V/D2ZmZhIbG+tdnpmZSYcOHfwUlRDqb8fIyEgOHjwoSfrvIEn6JdKgQQMaNGhwQbbVrVs3ZsyYQVZWFlFRUQB89913BAcH07p16wvyGqL++CPH5vbt29Fqtd7jUIgLzWg00qlTJ1auXMntt98OgMfjYeXKlTz44IP+DU7Ua8XFxRw6dIiRI0f6OxRRj1111VXExMSwcuVKb1JeWFjIhg0bqr1LkBCXwvHjx8nJyfE5eSRqT5L0Oig9PZ3c3FzS09Nxu91s374dgISEBIKCgrjpppto3bo1I0eOZPbs2WRkZPD000/zwAMPSJdjcdGkpqayYcMGevfujdVqJTU1lb///e/8+c9/JiwszN/hiSvYxIkTGT16NJ07d6Zr167MmTMHm83mHe1diEvh0UcfZcCAATRp0oTffvuNZ599Fp1Ox1133eXv0MQVrri42KfHxpEjR9i+fTvh4eHEx8czYcIEnn/+eRITE7nqqqt45plnaNiwoffEphAXQk3HYXh4ONOmTWPw4MHExMRw6NAhHn/8cRISEkhJSfFj1JcxRdQ5o0ePVoBKZdWqVd46aWlpSr9+/ZTAwEAlMjJSeeSRRxSn0+m/oMUVb8uWLUpycrISEhKiBAQEKK1atVL+8Y9/KKWlpf4OTdQDr776qhIfH68YjUala9euys8//+zvkEQ9M3z4cCU2NlYxGo1Ko0aNlOHDhysHDx70d1iiHli1alWVvwtHjx6tKIqieDwe5ZlnnlGio6MVk8mk9OnTR9m/f79/gxZXnJqOw5KSEuWmm25SGjRooBgMBqVJkybKuHHjlIyMDH+HfdnSKIqi+OHcgBBCCCGEEEIIIc4i90kXQgghhBBCCCHqCEnShRBCCCGEEEKIOkKSdCGEEEIIIYQQoo6QJF0IIYQQQgghhKgjJEkXQgghhBBCCCHqCEnShRBCCCGEEEKIOkKSdCGEEEIIIYQQoo6QJF0IIYQQdZqiKLhcLn+HIYQQQlwSkqQLIYQQok6x2WxMnTqVzp07ExMTg8lkYv78+f4O66IqLCykQ4cOFBcXc/z4cRISEvwdkhBCCD/R+zsAIYQQvsaMGUN+fj7Lly/3Ljt69CgtWrTAbrejKIr/ghPiIistLeW6664jJCSE559/nubNm6PVaomPj/d3aBdVcHAw119/PaGhoQDMmjXLvwEJIYTwG0nShRDiMvDMM8+g0Wj8HYYQF92LL75IWFgY3333HXp9/fqZMm/ePKZPn45eryc4ONjf4QghhPAT6e4uhBB13K5du3j//fd56KGHfJZ/+OGHNG/enICAACIiIhgyZAjZ2dne9RqNBqPRSGZmpndZdnY2JpOpUsL/2Wef0bFjRwICAmjWrBnTpk3zuQZYo9H4tOwD9OrViwkTJngf2+12Hn30URo1aoTFYiE5OZnVq1d71y9cuNDbSlguLS0NjUbD9u3bAVi9ejUajYb8/HxvnZEjR1Z6/WPHjjFs2DBCQ0MJDw9n4MCBpKWlVbsPz95uXl4e7du3Z9SoUd6eCXa7nfHjxxMVFUVAQADXX389mzZtqrStpk2botFofEp5bLWJv6r9cL77EmD9+vX06tULs9lMWFgYKSkp5OXlMWbMmErxlZcxY8Z4X698WWBgIB06dODrr7/2bnvTpk3ceOONREZGEhISQs+ePdm6dWu1+7dc+ed5dqm4P9LT0xk4cCBBQUEEBwczbNgwn2P0iy++oGnTpnTr1g2z2UxcXBwzZszw6UHy3nvv0blzZ6xWKzExMdx9991kZWV515d/DhqNBq1WS1RUFPfeey+lpaWV9vvZsc6ZM8e7/lzH2ZgxY7j99tt9tnn25zt16lQ6dOjgfexwOEhISPDZLxWfEx4eTnBwMDfccIPP30ZVKh6LFouF7t27s3nz5mrrnx3b0aNHiYuL4+mnn/Yuy8vLY9SoUYSFhWE2m+nXrx8HDhyotI3ly5eTmJhIQEAAKSkpHDt2zFtn7ty5xMfHYzKZiI6O5i9/+QslJSVA5b95OHMSsuK+P9d3zvTp02nbtm2l99ihQweeeeaZaveBEEJcDiRJF0KIOm7y5MkMGDCA7t27+yxv2bIlCxcuZP/+/XzzzTekpaUxadIknzpRUVEsWLDA+3jBggU0aNDAp87atWsZNWoUDz/8MHv27OHf//43CxcuZMaMGecV54MPPkhqaipLlixh586dDB06lJtvvtnnB/752rJlCytWrPBZ5nQ6SUlJwWq1snbtWtavX09QUBA333wzDofjnNssLi6mf//+NGvWjHfeecd7wuLxxx/nk08+YdGiRWzdupWEhARSUlLIzc31eb6iKEyfPp2TJ09y8uTJ846/Ns61L7dv306fPn1o3bo1qamprFu3jgEDBuB2u5k7d643tmHDhjFs2DDv47lz53pfY9y4cZw8eZLdu3fTtm1bRo8e7V1XVFTE6NGjWbduHT///DOJiYn079+foqKiWsX//fffc/LkST755BOf5R6Ph4EDB5Kbm8uaNWv47rvvOHz4MMOHD/fWyc7OZuHChQwYMIDt27cza9YsZs2axbx587x1nE4nzz33HDt27GD58uWkpaV5T0BUtH//fk6cOMF///tfli5d6vO3AOpnWb4fTp48SePGjX1e448cZ9WZN2+ez0mJqnz66ads27atVtsrPxY3b96MxWLhgQceqNXzMjIy6Nu3LwMHDuT555/3Lh8zZgybN29mxYoVpKamoigK/fv3x+l0euuUlJQwY8YM3n33XdavX09+fj533nmnd33Xrl356KOPOHDgAB9//DErV67kpZdeqjKO48ePM2fOHAIDA2sVd7mxY8eyd+9enxNp27ZtY+fOndxzzz3ntS0hhKhr6lc/MiGEuMz8+OOPfPPNN+zatYv9+/f7rGvfvr13PiwsjIiICNxut0+dsWPHMn/+fG/yPn/+fMaOHctzzz3nrTNt2jQmT57sTdKaNWvGc889x+OPP86zzz5bqzjT09NZsGAB6enpNGzYEIBHH32Ur7/+mgULFvCPf/zj/N88MHHiRB577DGflrGlS5fi8XiYP3++N8FesGABoaGhrF69mptuuqna7dntdoYMGYLZbGbp0qXe7tQ2m4033niDhQsX0q9fPwDefvttvvvuO/7zn//w2GOPebfhdDoJDw8nJibmd8UfGBhYqUW3otrsy9mzZ9O5c2def/117/PatGnjnQ8JCfG+FlBlrGazmZiYGFwuF1FRUd7nAPzpT3/yqfvWW28RGhrKmjVruPXWW6uN3W63e18vJiaG8PBwn/UrV65k165dHDlyhLi4OADeffdd2rRpw6ZNm+jSpQsej4cbb7yRKVOmAJCUlMThw4eZNWuWtzfJ2LFjvdts1qwZ//rXv+jSpQvFxcUEBQV510VFRREaGorNZsNoNPq8R1A/y5CQEO/+0el03nV/5DirTm5uLs8//zyTJk2qtrXX6XQyadKkGutUVN6bIDQ0lLCwsFpdFpOXl8dNN91EcnIyr776qnf5gQMHWLFiBevXr/eeFHz//feJi4tj+fLlDB061BvjvHnzSE5OBmDRokW0atWKjRs30rVrV7p16+bdZkBAAMHBwZW+m8o99dRTDB8+nO+///6ccVfUuHFjUlJSWLBgAV26dAHUz6dnz540a9bsvLYlhBB1jbSkCyFEHVaePLdq1arK9WvXriUoKIjQ0FBOnz7Nyy+/7LO+Y8eOhIaG8sMPP7Bq1SqsVisdO3b0qbNjxw6mT59OUFCQt5S3LpZ3UQW46667fOqsXbvWu27Xrl243W6SkpJ86qxZs4ZDhw556xUUFPisr5hYnm358uUcPnyYRx55pFK8Bw8exGq1ercTHh5OaWmpz2tVZcSIEaxcuZKePXtiMpm8yw8dOoTT6eS6667zLjMYDHTt2pW9e/f6bKOwsBCLxVLj69QUf5s2bbDb7ZVamcvVZl+Wt6T/Ea+//jpBQUEEBgby3nvvsWjRIu+6zMxMxo0bR2JiIiEhIQQHB1NcXEx6enqN28zJyQGo9nrqvXv3EhcX503QAVq3bk1oaKjPfq74OQBcf/31nDhxgsLCQkDtoTBgwADi4+OxWq307NkToFJ8jRs3xmKxeHsC3HXXXT7ra/osa3ucffHFFz6f0//93/9Vu3+mT59O7969uf7666ut89prrxESEsKIESOqrVPRpEmTCAoKwmKxsHHjRl577bUa67tcLvr378+uXbu46aabfJL6vXv3otfrvck3QEREBC1atPD5fPR6vTcxBrVXz9mf4fvvv4/FYiE6OprExMRKvXwAtm7dyrJly3xOGlZU03cOqL1BPvjgA0pLS3E4HCxevNjnBI4QQlyupCVdCCHqqGXLlrFt2zY+/PDDaut07tyZbdu2cfToUR5++GHefvttnnjiCZ869913H2+//TaKonDfffdV2kZxcTHTpk1j0KBBldYFBAR45//5z3/St29f7+OKSURxcTE6nY4tW7b4tEYCPi2bVqvV59rmEydO0KtXr0qv63Q6efzxx5kxY0albrDFxcV06tSJ999/v9Lzzu7Kf7aMjAw++eQT7r77bu644w7atWtXY/2zFRYWYrPZvC3c1akp/rZt2zJp0iSGDh1KQEAAWq2W06dPe69brs2+PN+uwVUZMWIETz31FKWlpSxatIihQ4eyZ88egoODGT16NDk5OcydO5cmTZpgMpno1q3bObt5Hz58GKPReM79U5OwsLBq12k0Gmw2GykpKaSkpPD+++/ToEED0tPTSUlJqRTf2rVrsVqtHDlyhPvuu49XXnnF56TJb7/9Vm2stT3OevfuzRtvvOF9/Omnn1bZc+TAgQPMnz+f7du3c/z48SpfMy8vj+eee45ly5bVeqDIxx57jDFjxmCz2XjppZcYNmwYmzdvrnTslLPZbAQGBvLvf/+bCRMmcNNNN9WqV8j5uu222+jSpQv79u3jgQceYNmyZZVOPDzyyCM8+uijxMbGVrmNmr5zAAYMGIDJZGLZsmUYjUacTidDhgy54O9FCCEuNUnShRCiDnK73Tz11FM89NBDPtfJni0wMJDExEQSExO9yfjZSfrdd9/Nk08+iaIozJ8/n5UrV/qs79ixI/v37z/nfZljYmJ86lRMFK+55hrcbjdZWVn06NGj2m1otVqfbVQ3evcbb7xBUFAQI0eOrLSuY8eOLF26lKioqPMeAXvFihU0a9aMcePGcc899/Dzzz+j1+tp3rw5RqOR9evX06RJE0BNtDdt2uQzoNumTZvQaDQ+A4Gdb/wAM2fO5Mknn/QOdlYx+ajNvmzfvj0rV65k2rRp5/HufYWEhHg/i2effZaXXnqJjRs30rdvX9avX8/rr79O//79AXUAtVOnTp1zm2vWrKF79+7VJoitWrXi2LFjHDt2zNuavmfPHvLz82ndujWgtsquX7/e53nr1q2jcePGWK1WtmzZQk5ODjNnzvRuo7rB0q666ipCQ0NJSEhg8ODBLFu2zJukHzp0iLy8PK655poqn1vb48xisfgc01FRUVXWmzRpEn/5y19ISEioNkl/7rnn6NGjBzfccEONAyFWFBkZ6X39SZMm0a5dO44cOVLt37PZbGbFihUEBQXx+eef89e//pXPPvsMUD8fl8vFhg0bvN3dc3Jy2L9/v/fzAbU1fvPmzXTt2hVQr/3Pz8/36fFjtVqxWq0kJSWxatUqPvjgA5/jfMWKFfz66698+eWX1b63mr5zQP3+GD16NAsWLMBoNHLnnXdekBNYQgjhb9LdXQgh6qDygbfOTrgrWrJkCZs2bSI9PZ2VK1fy5ptvVplwBAUF8eabb/LGG29gtVorrZ8yZQrvvvsu06ZN45dffmHv3r0sWbLEZ8Tnc0lKSmLEiBGMGjWKTz/9lCNHjrBx40ZeeOGFGn+EV2f27Nm8/PLLVbYmjhgxgsjISAYOHMjatWs5cuQIq1evZvz48dUmP+XKr5GeOXMmeXl5zJw5E1ATrfvvv5/HHnuMr7/+mj179jBu3DhKSkq49957AVi1ahUPPPAA/fv3rzYRq0385YKDg0lISCAhIcEnsajNvnziiSfYtGkTf/vb39i5cyf79u3jjTfeqFUiXa6kpISMjAyOHj3KK6+8gl6v9yZEiYmJvPfee+zdu5cNGzYwYsSIGpMft9vNjz/+yOLFixk0aBAZGRlkZGR4B90rPxnRt29f2rVrx4gRI9i6dSsbN25k1KhR9OzZk86dOwMwYcIEvv/+e6ZPn86vv/7KBx98wOzZs3n88ccBiI+Px2g08uqrr3L48GFWrFhRbXfprKwsMjIy2LBhA59//jktW7YE1KR+5MiRtGvXzvu6Z/sjx9nZDh48yOrVq73X2VelpKSEt956i9mzZ5/XtouKisjIyODw4cPMmzcPq9VKo0aNqq1vMBi8PTLeeust1q5dy3//+19A/dwHDhzIuHHjWLduHTt27ODPf/4zjRo1YuDAgT7beOihh9iwYQNbtmxhzJgxXHvttd6kfcGCBezYsYOjR4+yYsUKPvjgg0rfTbNnz+b555/HbDaf1/s921/+8hd++OEHvv76a+nqLoS4YkiSLoQQdVBpaSmTJk2qsevv3r17GTx4MImJiYwaNYrrrrvOZxCoioYMGcKwYcOqXJeSksIXX3zBt99+S5cuXbj22mv55z//6W1Rrq0FCxYwatQoHnnkEVq0aMHtt9/Opk2biI+PP6/tgNqFuHfv3lWuM5vN/Pjjj8THxzNo0CBatWrlvb1WbVvWLRYL77zzDjNmzGD37t2AmrgPHjyYkSNH0rFjRw4ePMg333zj/QzGjh1Ljx49vAnN742/Ns61L5OSkvj222/ZsWOHd6Cuzz777LzuK/72228TGxtLUlISH374Ie+//z5NmzYF4D//+Q95eXl07NiRkSNHem9NV51jx47Rs2dPSkpKGD9+PLGxscTGxjJ48GAAWrRoAajd1T/77DPCwsK44YYb6Nu3L82aNWPp0qXebSUnJ7N48WKWLFnivTRg8uTJPPjgg4Da1XzhwoV89NFHtG7dmpkzZ1Y7cniLFi2IjY3l1ltvpXPnzt4E+O9//zuNGzfmq6++qvZEyoU4zsrZbDaeeuqpSgPpVeR0OrnnnntISko6r21PmTKF2NhY2rZty9atW1m+fHmtW5NjY2OZO3cuDz/8MBkZGYB67HXq1Ilbb72Vbt26oSgKX331FQaDwfs8s9nMpEmTuPvuu7nuuusICgry+QxTU1O5+eabSUpK4qGHHmLEiBGVBsFLSEjwuaPA75WYmEj37t1p2bKlz7X0QghxOdMoFW88KoQQQghxntLS0ujVq1e1XbRDQ0N97pUuLl8LFy5kwoQJdebzVBSFxMRE/va3vzFx4kR/hyOEEBeEXJMuhBBCiD9Ep9PVOGhfdHT0JYxG1BfZ2dksWbKEjIwMuTe6EOKKIkm6EEIIIf6QuLg4Nm3aVO36/fv3X8JoRH0RFRVFZGQkb731Vo2XBgkhxOVGursLIYQQQgghhBB1hAwcJ4QQQgghhBBC1BGSpAshhBBCCCGEEHWEJOlCCCGEEEIIIUQdIUm6EEIIIYQQQghRR0iSLoQQQgghhBBC1BGSpAshhBBCCCGEEHWEJOlCCCGEEEIIIUQdIUm6EEIIIYQQQghRR/w/hPwi7xTwRAEAAAAASUVORK5CYII="/>
          <p:cNvSpPr>
            <a:spLocks noChangeAspect="1" noChangeArrowheads="1"/>
          </p:cNvSpPr>
          <p:nvPr/>
        </p:nvSpPr>
        <p:spPr bwMode="auto">
          <a:xfrm flipH="1" flipV="1">
            <a:off x="339725" y="304800"/>
            <a:ext cx="3949246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wYAAAIQCAYAAAA7PnnmAAAAOXRFWHRTb2Z0d2FyZQBNYXRwbG90bGliIHZlcnNpb24zLjguMCwgaHR0cHM6Ly9tYXRwbG90bGliLm9yZy81sbWrAAAACXBIWXMAAA9hAAAPYQGoP6dpAAB0p0lEQVR4nO3deZzN5f//8eeZGbOZ1TJmyL6v2dIHFVmSPYVoYphEi5AWKRKRUKK0kDAkhCwtSqGUnawhO8lYBmNmDDNm5v37w2/Od87MYN7jnDln9LjfbudmzvW+zvu8znGW63WuzWIYhiEAAAAA/2luzg4AAAAAgPORGAAAAAAgMQAAAABAYgAAAABAJAYAAAAARGIAAAAAQCQGAAAAAERiAAAAAEAkBgAASJJSUlJ09uxZnThxwtmhAIBTkBgAAHJkz549Wrp0qfX6jh079P333zsvIDs4ePCgnn76aYWFhcnT01PFihVTw4YNZRiGs0MDgDzn4ewA4BoWLVqkLl26ZHusevXq2rNnTx5HBMDVxMfHq1+/fgoNDVXhwoU1cOBAtW7dWm3btnV2aLmyceNGtW7dWoUKFdJrr72matWqyWKxKDAwUBaLxdnhAUCeIzGAjddff11Vq1a1Xh8zZowTowHgSho2bGi9SFKlSpX09NNPOzmq3ElOTlbv3r1VqVIlrVy5UoGBgc4OCQCcjsQANlq2bKmmTZtar0+fPl0xMTHOCwiAS1m6dKn27t2rK1euqGbNmvL09HR2SLny7bff6u+//9b+/ftJCgDg/2OOASRd//VMktzcbv2SmDVrliwWi44dO2YtS0tLU61atWSxWDRr1ixr+a5du9SrVy+VK1dO3t7eCg0NVWRkpM6fP29zzrfeeksWiyXLxcPj/3LXpk2bqkaNGtq2bZsaNWokHx8flS1bVp999lmWx/Lmm2+qXr16CgwMVMGCBXX//fdrzZo1NvWOHTtmvZ+M46Yl6erVqwoODpbFYtF7772XJc6QkBBdu3bN5jbz5s2zni9jMrVs2TK1bdtWxYsXl5eXl8qXL6+3335bqampt3yu0+9v//796tq1qwICAqxDOK5evWpTd+bMmWrWrJlCQkLk5eWlatWq6dNPP81yzo4dO6pMmTLy9vZWSEiIOnTooN27d9vUSX8ckyZNynL7KlWqyGKxqH///tayCxcu6OWXX1bNmjXl5+engIAAtW7dWjt37rS5bUREhLy9vbVv3z6b8latWik4OFinTp0ydb4bsVgseuutt2zKJkyYIIvFYpP4/vHHH7rvvvtUpEgReXt7q1y5choyZIjNc5v+evf09NS5c+dszrlhwwbrc7V161abY5s2bdLDDz+swMBA+fr6qkmTJlq3bp1NnfT/38zJ99atW7O8lyRp//796ty5swoVKiRvb2/Vr19fy5cvt6mTHm/meGJiYrI8L+n3n1FCQoJCQ0NlsVj066+/WsubNm1qfe6qVaumevXqaefOndbHfytNmza1eW8XKVJEbdu2NTVMMbvPiMxxStLZs2f11FNPqVixYvL29tbdd9+tqKgomzobN25U2bJltXjxYpUvX16enp4qVaqUXn31VV25csWmbk7fw2YeY/r/U+ZLxtenJMXGxmrQoEEqWbKkvLy8VKFCBY0bN05paWnWOumfZRk/q9LVqFHD5py//vprts9Z27Zts33frFmzRvfff7/18zD9kv7+v3LliqpUqaIqVarYPG8XLlxQWFiYGjVqdNPPuszPg6+vr2rWrKnp06ff8DaZb5vxu+ivv/5ScHCw2rVrp5SUFGv5kSNH1KVLFxUqVEi+vr763//+l2V+TPpzs2DBAr3++usKDQ1VwYIF1aFDB/3zzz82dZ955hlVrFhRvr6+KlSokJo1a6bff//dpk6ZMmXUq1cvm7KFCxfKYrGoTJky1rKc/v8lJCSoYMGCGjhwYJZ6J0+elLu7u8aOHXuzpwy4JXoMIOn/EgMvL69c3X7OnDlZGpeS9PPPP+vIkSPq3bu3QkND9ddff2natGn666+/tHHjxiwNik8//VR+fn7W65kTlYsXL6pNmzbq2rWrunfvrq+//lrPPvusPD09FRkZKUmKi4vT9OnT1b17dz399NOKj4/XF198oVatWmnz5s2qXbu2zTm9vb01c+ZMPfLII9ayb775JkvDO6P4+Hh999136tSpk7Vs5syZ8vb2znK7WbNmyc/PT4MHD5afn59Wr16tN998U3FxcZowYcIN7yOjrl27qkyZMho7dqw2btyoDz/8UBcvXtTs2bNtnrvq1aurQ4cO8vDw0LfffqvnnntOaWlpev75523O17dvX4WGhurUqVOaMmWKWrRooaNHj8rX1zfL8zJo0CBr2fr163X8+PEs8R05ckRLly5Vly5dVLZsWZ05c0ZTp05VkyZNtHfvXhUvXlySNHnyZK1evVoRERHasGGD3N3dNXXqVK1cuVJz5syx1svp+XIqNjY22y/M+Ph4Va1aVV27dpWvr682bNig8ePHKzExUR999JFNXXd3d3355Zd68cUXrWU3+j9fvXq1WrdurXr16mnEiBFyc3OzJm6///67GjRoYCp+6XqDp3HjxipRooRee+01FSxYUF9//bUeeeQRLV682Oa1eDvef/99nTlzJkd1hwwZYurcVapU0RtvvCHDMHT48GFNnDhRbdq0MbUKUMuWLdWzZ09J0pYtW/Thhx/aHL9y5YqaNm2qQ4cOqX///ipbtqwWLlyoXr16KTY21tqoOn/+vI4cOaLXX39djz76qF566SVt3bpVEyZM0J49e/T9999bP5/MvIfNPsYPPvhARYoUkZR16GZiYqKaNGmif//9V/369VOpUqW0fv16DR06VNHR0dkm7rmxdu1a/fDDD1nKjx49qrZt2yosLExvvvmmihYtKknq0aOHtY6Pj4+ioqLUuHFjvfHGG5o4caIk6fnnn9elS5c0a9Ysubu73zKG9OchLi5OM2bM0NNPP60yZcqoRYsWOX4c//zzjx5++GFVqVJFX3/9tfWHpTNnzqhRo0ZKTEzUgAEDVLhwYUVFRalDhw5atGhRlvfOmDFjZLFYNGTIEJ09e1aTJk1SixYttGPHDvn4+Ei6/p355JNP6q677tKFCxc0depUPfzww9q3b59KlSqVbXwpKSl64403cvx4MvPz81OnTp20YMECTZw40eZ5nTdvngzDUHh4eK7PD0iSDMAwjEmTJhmSjJ07d9qUN2nSxKhevbpN2cyZMw1JxtGjRw3DMIyrV68apUqVMlq3bm1IMmbOnGmtm5iYmOW+5s2bZ0gy1q5day0bMWKEIck4d+7cDWNs0qSJIcl4//33rWVJSUlG7dq1jZCQECM5OdkwDMNISUkxkpKSbG578eJFo1ixYkZkZKS17OjRo4Yko3v37oaHh4dx+vRp67HmzZsbTzzxhCHJmDBhQpY4u3fvbrRr185afvz4ccPNzc3o3r17lseR3XPQr18/w9fX17h69eoNH2/G++vQoYNN+XPPPZfl/yu7+2nVqpVRrly5m97H119/bUgytm7dai2TZHTu3Nnw8PCwKX/qqaesz8vzzz9vLb969aqRmppqc96jR48aXl5exqhRo2zKf/rpJ0OSMXr0aOPIkSOGn5+f8cgjj9jUMXO+7EgyRowYYb3+6quvGiEhIUa9evWMJk2a3PS2bdq0MWrUqGG9nv567969u1GzZk1r+eXLl42AgADr87FlyxbDMAwjLS3NqFixotGqVSsjLS3NWj8xMdEoW7as0bJlS2vZjV73W7ZsyfJeat68uVGzZk2b10xaWprRqFEjo2LFilniTY8n3blz57I8L+n3n+7s2bOGv7+/9b28Zs0a67EmTZrYPHc//PCDIcl4+OGHjZx8lWS+vWEYxuuvv25IMs6ePXvL2ycnJxuSjP79+1vLFi5cmCXO9M+yL7/80ua2DRs2NPz8/Iy4uDjDMAwjIiLCkGT06tXL5n7Sn5Nvv/3WWpbT97CZx/j5558bkozjx4/f8PZvv/22UbBgQePAgQM2t33ttdcMd3d348SJE4Zh/N9nWcbPqnTVq1e3OeeaNWuyPGf33nuv9f884+tj6tSphiRjw4YNNufM/P43DMMYOnSo4ebmZqxdu9b6/zJp0qQs8WSW+fvEMAzjwIEDhiRj/PjxOb7thQsXjGrVqhmVK1c2YmJibOoNGjTIkGT8/vvv1rL4+HijbNmyRpkyZayfNenPTYkSJayvE8P4v8/IyZMn3zCWzZs3G5KMRYsWWctKly5tREREWK9/8sknhpeXl/Hggw8apUuXtpab+f9L//xcsWKFTb1atWrd8rMNyAmGEkGSrEN70n8RMuPjjz/W+fPnNWLEiCzH0n9dka4Pz4mJidH//vc/SdKff/5p+r48PDzUr18/63VPT0/169dPZ8+e1bZt2yRd/2U3fdxzWlqaLly4oJSUFNWvXz/b+6xbt66qV6+uOXPmSJKOHz+uNWvWZOkCzigyMlI//vijTp8+LUmKiopSw4YNValSpSx1Mz4H8fHxiomJ0f3336/ExETt378/R4878y/+L7zwgiTZ/MqX8X4uXbqkmJgYNWnSREeOHNGlS5dsbp+YmKiYmBjt2LFDn3/+uYoVK5Yl9mLFiqlt27aaOXOm9TZff/21evfunSU+Ly8va+9Oamqqzp8/Lz8/P1WuXDnLc/7QQw+pX79+GjVqlB599FF5e3tr6tSpuT7frfz777/66KOPNHz4cJveqIwuXLig6OhoLV26VBs2bNADDzyQpU6PHj20f/9+6xCdxYsXKzAwUM2bN7ept2PHDh08eFBPPPGEzp8/r5iYGMXExOjy5ctq3ry51q5dazMMJP3+0+vFxMRk+f+6cOGCVq9era5du1pfQzExMTp//rxatWqlgwcP6t9//7W5TfprIP1y4cKFWz5Xb7/9tgIDAzVgwICb1jMMQ0OHDtVjjz2me++995bnTXft2jXFxMTo3Llz2rBhg5YsWaJatWpZfzG/mfReGW9v75vW++GHHxQaGqru3btbywoUKKABAwYoISFBv/32m039V155xeb6iy++KHd3d5thJmbewzl9jDnppV24cKF1GE/G/8sWLVooNTVVa9eutamf/r7OeLnVkMVvvvlGW7Zs0bvvvpvlWHx8vCSpcOHCNz2HdH1YWvXq1RUREaHnnntOTZo0ueXrKKOLFy8qJiZGR44c0QcffCB3d3c1adIkR7e9evWqOnTooHPnzunHH3/MEu8PP/ygBg0a6L777rOW+fn5qW/fvjp27Jj27t1rU79nz57y9/e3Xu/cubPCwsKy9Kqkf6ft27dPkydPlo+Pj+rXr59tjImJiRo1apT69+9/wx6FnPz/tWjRQsWLF9fcuXOtZXv27NGuXbv05JNP3uRZAnKGxACSrjeGPTw8TCcGly5d0jvvvKPBgwerWLFiWY5fuHBBAwcOVLFixeTj46OiRYuqbNmy1tuaVbx4cRUsWNCmLL1Bm3GcaVRUlGrVqiVvb28VLlxYRYsW1ffff3/D++zdu7e1ATxr1iw1atRIFStWvGEctWvXVo0aNTR79mwZhqFZs2Zl22CWrg8B6dSpkwIDAxUQEKCiRYtaP8Bz+hxkjqV8+fJyc3Ozeczr1q1TixYtVLBgQQUFBalo0aJ6/fXXs72fUaNGqWjRoqpTp46OHTumX3/91eaLMF3v3r311VdfKSkpSQsXLlRwcLCaNWuWpV5aWpo++OADVaxYUV5eXipSpIiKFi2qXbt2ZfsY33vvPRUqVEg7duzQhx9+qJCQkNs6382MGDFCxYsXt0koM6tWrZqKFy+uTp06qWPHjpo8eXKWOkWLFlXbtm01Y8YMSdKMGTMUERGRZbjbwYMHJV2fT1G0aFGby/Tp05WUlJTlMVSuXNmmXubhE4cOHZJhGBo+fHiWc6Yn5GfPnrW5TYsWLWzqVa5c+abP09GjRzV16lSNHDnylo3vuXPn6q+//tI777xz03qZrV+/XkWLFlVISIgaNWqklJQU65jrW0mfh3GricLHjx9XxYoVs/y/pK+2lj4UzmKxyM3NLct7KzAwUGFhYVnGref0PZzTxxgbGytJN0xWpeuvpR9//DHL/3n66yPz//mIESOy1L3Zjw+pqal6/fXXFR4erlq1amU5nr761CuvvKJ9+/ZZG6vZ8fT01IwZM3T06FHFx8dr5syZppZ8rVu3rooWLary5ctrxowZmjJlSo6H3PXu3Vt//PGH4uPjbeYVpDt+/Hi2r//Mr4l0mV8TFotFFSpUsHlNSNe/K4oWLapq1app1apV+vnnn1W6dOlsY5w4caKuXr1q/UzOTk7+/9zc3BQeHq6lS5cqMTFR0vX3o7e39w2XHAfMYI4BJEl///23ypUrZzPZNyfGjRsnNzc3vfLKK1kmFEvXx8avX79er7zyimrXri0/Pz+lpaXp4YcfzvKrqb18+eWX6tWrlx555BG98sorCgkJsU7KOnz4cLa3efLJJ/Xqq69q48aNioqK0rBhw255P5GRkfrkk0/UoEEDnT59Wl27dtX7779vUyc2NlZNmjRRQECARo0apfLly8vb21t//vmnhgwZkuvnIPMX7uHDh9W8eXNVqVJFEydOVMmSJeXp6akffvhBH3zwQZb76dOnj5o3b66TJ0/qgw8+0GOPPab169dnaXS1bdtWnp6eWrp0qWbOnJltQ1iS3nnnHQ0fPlyRkZF6++23VahQIbm5uWnQoEHZPsbt27dbGzW7d++2+XU3N+e7kX379mnWrFn68ssvVaBAgRvWW7hwoeLi4rRt2za9++67KlGihEaPHp2lXmRkpHr27KkXXnhBa9eu1fTp07NMOEyPb8KECVnms6TL3BhcvHixAgICrNcPHDhg00uUfs6XX35ZrVq1yvacFSpUsLn+8ccf2/QCxcXF6bHHHsv2tpL0xhtvqGLFioqIiMjymDJKTk7W8OHD9dRTT2XbQ3YztWrVsr5Hzp07pw8//FBNmzbVn3/+qdDQ0JveNr1RlnHS5u1I7wW4VePV7Hs4p4/x9OnT8vPzy/JDR0ZpaWlq2bKlXn311WyPZ37++/btm6VxeLPlZL/44gsdO3ZMP/30U7bHGzVqpAkTJmjkyJGqVq3aDc+TLv08V69e1cGDB60/AuXEl19+qWLFiunq1atavXq1nn/+eXl7e9+05zbdn3/+qWXLlql///7q27evVq9eneP7vR3t27dXhQoVdPbsWX322Wd6/PHH9ccff2R5jcbExGjChAkaOnSoChUqdMPz5fT/r2fPnpowYYKWLl2q7t2766uvvlK7du1YXQt2QWIAJSUlaceOHTaTb3Pi1KlTmjx5ssaOHSt/f/8sicHFixe1atUqjRw5Um+++aa1PP0X1dw4deqULl++bPNleuDAAUn/12BYtGiRypUrp2+++cbmSz+7oU7pChcurA4dOliHJXXt2vWWy7SGh4frlVde0cCBA9W5c+dsf3H/9ddfdf78eX3zzTc2w1OOHj2ao8ebLvOX7KFDh5SWlmZ9zN9++62SkpK0fPlym27qzCsxpatQoYK1IdmiRQuVKlVKX331lZ599lmbeh4eHurRo4fGjBmjv/76y/preWaLFi3Sgw8+qC+++MKmPDY2NssQisuXL6t3796qVq2aGjVqpPHjx6tTp0665557cnW+mxk6dKhq166txx9//Kb17r//fkm2K7O89tprWRrwrVu3lre3t7p166b77rtP5cuXz9KILl++vCQpICAgxxMnH3jgAZvHFRQUZHO8XLlykq4PicnpORs0aGAzrOFmr+ft27dr/vz5Wrp06S0nin7yySc6e/ZsltVrciI4ONgm/qZNm6p48eKaOXOmhg4detPbpg/hutFQjXSlS5fWrl27lJaWZpPEpv/ymv6LbtmyZZWWlqaDBw/a7N0SFxen6OhotWvXTpL593BOH+PevXtt7jc75cuXV0JCQo7/zytWrJil7o0Sj8TERI0cOVLPPffcDX/llq4nowcPHtTixYs1e/ZseXp6qmXLllnq7dq1S6NGjVLv3r21Y8cO9enTR7t3785xY7Vx48bWz7N27drpr7/+0tixY3OUGEyfPl0dOnSQu7u72rVrpy+++EJPPfWU9Xjp0qX1999/Z7ld5tdEuszfUYZh6NChQ1l6VUqUKKESJUpIkh599FEVKVJEn376qcaNG2dTb/To0fL39892NaGMcvr/V6NGDdWpU0dz587VXXfdpRMnTmRZLAHILYYSwTpUJPNY6VsZOXKkihUrpmeeeSbb4+kNDMMwbMpvZyWNlJQUm/HoycnJmjp1qooWLap69erd8H43bdqkDRs23PTckZGR2rVrl7p06XLT7v10hQoVUseOHbVr1y7rikiZZRdLcnKyPvnkk1ueP6OPP/7Y5nr6l0Dr1q1veD+XLl2yDo+6mfQGY1JSUrbHIyMjtXv3bj3wwAPWBmpm7u7uWf6fFy5cmGXcu3R9JZsTJ04oKipKEydOVJkyZRQREWFz/2bOdyMbNmzQsmXL9O6775oa0hATE6O0tLQsy9FK1xOlnj173vT/vF69eipfvrzee+89JSQkZDmeecnTnAgJCVHTpk01depURUdH2+WcGb322mtq3LixOnTocNN68fHxGjNmjF588cVb/sKfE+nLW97otZfRokWLVLlyZVWpUuWm9dq0aaPTp09rwYIF1rKUlBR99NFH8vPzs45bb9OmjaSsn0eTJ09WamqqNTG43fdwdo/xn3/+0bp167IdlpdR165dtWHDhmx/0Y+Njc122ExOTZ48WZcvX77lKjnffvutpk2bpunTp6tNmzbZJinXrl1Tr169VLx4cU2ePFmzZs3SmTNnbFbwMuvKlSs5el1Itol9t27d9Morr9isrNWmTRtt3rzZ5jvg8uXLmjZtmsqUKZOlN2T27NnW+RXS9ddedHS09fM2O5cuXVJycnKWmI8dO6ZPP/1Ub731ls1cldvVo0cPrVy5UpMmTVLhwoVvGhtgBj0G/2GXL1/WRx99pFGjRlkbYl9++aVNnTNnzighIUFffvmlWrZsaTOPYOXKlZo7d+4NNzgKCAjQAw88oPHjx+vatWsqUaKEVq5cafrX8oyKFy+ucePG6dixY6pUqZIWLFigHTt2aNq0adahIu3atdM333yjTp06qW3btjp69Kg+++wzVatWLduGWrqHH35Y586dy1FSkG7WrFn6+OOPb/grdqNGjRQcHKyIiAgNGDBAFotFc+bMydLovZWjR4+qQ4cOevjhh7VhwwZ9+eWXeuKJJ3T33XdLuj6h19PTU+3bt1e/fv2UkJCgzz//XCEhITYNyR9++EHTp09Xo0aNVKhQIR05ckSff/65ChYseMPlLqtWraqYmJibfqm1a9fO+mtho0aNtHv3bs2dOzdLIrF69Wp98sknGjFihOrWrSvp+pKfTZs21fDhwzV+/HhT57uZlStXqmXLljf9tfW5555TgQIFVLlyZbm5uemPP/6wdssHBwdne5u3335br7zyyg2Pu7m5afr06WrdurWqV6+u3r17q0SJEvr333+1Zs0aBQQE6Ntvv83x40j38ccf67777lPNmjX19NNPq1y5cjpz5ow2bNigkydP5niPh+ysXLkyyx4L2fnzzz9VpEiRGw5tuZUzZ85YP2NiYmI0depUeXh4WBvh2Tly5IjGjx+vzZs369FHH7X5jNqyZYuk68silypVSuXKlVPfvn01depU9erVS9u2bVOZMmW0aNEirVu3TpMmTbL27FWvXl1PPfWUpk2bposXL1qH+8yYMUOtW7e2Jg5m38O3eoyffvqpxo4dK19f31tOzn3llVe0fPlytWvXTr169VK9evV0+fJl7d69W4sWLdKxY8dM9aBltHLlSo0ZM+amE4tPnz6tp556Sn369Llpj/Lo0aO1Y8cOrVq1Sv7+/qpVq5befPNNDRs2TJ07d7Y+lzezdOlSFSlSxDqU6Pfff7dZKjmnJk+erKpVq+qFF17Q119/Lel64jtv3jy1bt1aAwYMUKFChRQVFaWjR49q8eLFWYZHFipUSPfdd5969+6tM2fOaNKkSapQoYJ1WM/u3bv10ksvWfeNOXXqlGbMmKG0tLQswyJ/++03Va1a9YZz0HLriSee0KuvvqolS5bo2WefvelQScAUZyyFBNeQvkRaTi/py9ulLxFXu3Ztm+UY08+XcYnFkydPGp06dTKCgoKMwMBAo0uXLsapU6duuGzirZYrrV69urF161ajYcOGhre3t1G6dGljypQpNvXS0tKMd955xyhdurTh5eVl1KlTx/juu++MiIiIHC8Rd6Pjt4ozu+Pr1q0z/ve//xk+Pj5G8eLFjVdffdW65FzGJQNvdr69e/canTt3Nvz9/Y3g4GCjf//+xpUrV2zqLl++3KhVq5bh7e1tlClTxhg3bpwxY8YMm6UA9+zZYzz00ENG4cKFDU9PT6NkyZJGt27djF27dtmcS9ksR3iz41evXjVeeuklIywszPDx8TEaN25sbNiwwWb5xbi4OKN06dJG3bp1jWvXrtmc78UXXzTc3NysyyLm5Hw3I8mwWCzGtm3bbMoz3/7TTz81atasaRQsWNDw8/MzqlWrZowcOdJISEiw1rnR8p+3Or59+3bj0UcfNQoXLmx4eXkZpUuXNrp27WqsWrXKWsfMcqWGYRiHDx82evbsaYSGhhoFChQwSpQoYbRr185micTcLFfasWNHm7rZLWmZvlzwBx98YFM385KnN5J++/RLUFCQ0bhxY+OHH3646e3SH8+tLhmfqzNnzhi9e/c2ihQpYnh6eho1a9bM8lwahmFcu3bNGDVqlFG2bFmjQIECRsmSJY1XX301y/KkOX0P5+QxNmjQwOjSpYuxf//+bJ+jzK/v+Ph4Y+jQoUaFChUMT09Po0iRIkajRo2M9957z7pEc26WKw0LCzMuX75sUzfj6yMtLc14+OGHjYoVK9q8H9Lrpb//t23bZnh4eBgvvPCCTZ2UlBTjnnvuMYoXL25cvHgxS1zpMv//enp6GhUqVDDefPPNWy7nnN1Sp4ZhGFFRUYYkY/ny5dayw4cPG507dzaCgoIMb29vo0GDBsZ3331nc7v052bevHnG0KFDjZCQEMPHx8do27atzbKyp06dMjp06GAUK1bMKFCggBEWFma0a9fO+OOPP2zOV7p0aUOSsWTJEptyM99Fmf//MmrTpo0hyVi/fv1NniXAHIthmPzpEneMY8eOqWzZslqzZk2W3TZzU8/RmjZtqpiYGFM7peZ3b731lkaOHKlz587l+pdBID+bNWuW3nrrrSwrwmTUtGlT9erVK0fj0YEb+fXXX/Xggw9q4cKF6ty5s7PDuaVOnTpp9+7dOnTokLNDwR2EOQYAAAD5SHR0tL7//nubXagBe2COwX+Yn5+fwsPDs91/IDf1AMDeypcvf8P5L+latmxpXQ0KuJMdPXpU69at0/Tp01WgQIGb7s8C5AaJwX9YkSJFskw2vp16AGBv999/v3XVmRu51co6wJ3it99+U+/evVWqVClFRUXZZXUwICPmGAAAAABgjgEAAAAAEgMAAAAAYo5BFmlpaTp16pT8/f1N7ZYKAACAvGEYhuLj41W8ePEsm9Qh90gMMjl16pRKlizp7DAAAABwC//884/uuusuZ4dxxyAxyMTf31/S9RdaQECAk6MBAABAZnFxcSpZsqS13Qb7IDHIJH34UEBAAIkBAACAC2PYt30xKAsAAAAAiQEAAAAAEgMAAAAAIjEAAAAAIBIDAAAAACIxAAAAACASAwAAAAAiMQAAAAAgEgMAAAAAIjEAAAAAIBIDAAAAACIxAAAAACASAwAAAACSPJwdAID8LTk5WStWrFB0dLTCwsLUunVreXp6OjssAABgEokBgFybOXOmli1bprS0NJuyjh07qnfv3k6MDAAAmEViACBXZs6cqSVLligoKEjh4eFq0KCBNm/erLlz52rJkiWSRHIAAEA+YjEMw3B2EK4kLi5OgYGBunTpkgICApwdDuCSkpOT1bVrVwUEBGjGjBny8Pi/3xhSUlIUGRmp+Ph4LViwgGFFAAC7o73mGEw+BmDaihUrlJaWpvDwcJukQJI8PDwUHh6u1NRUrVixwkkRAgAAs0gMAJgWHR0tSWrQoEG2x+vXr29TDwAAuD4SAwCmhYWFSZI2b96c7fGtW7fa1AMAAK6PxACAaa1bt5abm5vmzp2rlJQUm2MpKSmaO3eu3N3d1bp1aydFCAAAzCIxAGCap6enOnbsqNjYWEVGRuqnn37S+fPn9dNPPykyMlKxsbHq0KEDE48BAMhHWK4UQK6kL0W6bNkyffzxx9Zyd3d3derUiaVKAQDIZ1iuNBOWvwLMYedjAEBeo73mGPQYALgt6cOKAABA/sYcAwAAAAAkBgAAAABIDAAAAACIxAAAAACASAwAAAAAiMQAAAAAgEgMAAAAAIjEAAAAAIBIDAAAAACIxAAAAACASAwAAAAAiMQAAAAAgEgMAAAAAIjEAAAAAIBIDAAAAACIxAAAAACASAwAAAAAiMQAAAAAgEgMAAAAAIjEAAAAAIBIDAAAAACIxAAAAACASAwAAAAAiMQAAAAAgEgMAAAAAEjycHYAAPK35ORkrVixQtHR0QoLC1Pr1q3l6enp7LAAAIBJJAYAcm3mzJlatmyZ0tLSbMo6duyo3r17OzEyAABgFokBgFyZOXOmlixZoqCgIIWHh6tBgwbavHmz5s6dqyVLlkgSyQEAAPmIxTAMw9lBuJK4uDgFBgbq0qVLCggIcHY4gEtKTk5W165dFRAQoBkzZsjD4/9+Y0hJSVFkZKTi4+O1YMEChhUBAOyO9ppjMPkYgGkrVqxQWlqawsPDbZICSfLw8FB4eLhSU1O1YsUKJ0UIAADMIjEAYFp0dLQkqUGDBtker1+/vk09AADg+kgMAJgWFhYmSdq8eXO2x7du3WpTDwAAuD4SAwCmtW7dWm5ubpo7d65SUlJsjqWkpGju3Llyd3dX69atnRQhAAAwi8QAgGmenp7q2LGjYmNjFRkZqZ9++knnz5/XTz/9pMjISMXGxqpDhw5MPAYAIB9huVIAuZK+FOmyZcv08ccfW8vd3d3VqVMnlioFACCfMb1c6YgRIxQZGanSpUs7KianYvkrwBx2PgYA5DXaa45hOjGoXbu29uzZoyZNmuipp57SY489Ji8vL0fFl+d4oQEAALg22muOYXqOwY4dO7RlyxZVr15dAwcOVGhoqJ599llt2bLFEfEBAAAAyAO5mnxcp04dffjhhzp16pS++OILnTx5Uo0bN1atWrU0efJkXbp0yd5xAgAAAHCg21qVyDAMXbt2TcnJyTIMQ8HBwZoyZYpKliypBQsW2CtGAAAAAA6Wq8Rg27Zt6t+/v8LCwvTiiy+qTp062rdvn3777TcdPHhQY8aM0YABA+wdKwAAAAAHMT35uGbNmtq/f78eeughPf3002rfvr3c3d1t6sTExCgkJERpaWl2DTYvMJkFAADAtdFecwzT+xh07dpVkZGRKlGixA3rFClSJF8mBQAAAMB/lekegzsdGShgTmpqqvbu3asLFy6oUKFCqlatWpZeRAAA7In2mmOY7jEYPHjwTY9PnDgx18Hcytq1azVhwgRt27ZN0dHRWrJkiR555BHrccMwNGLECH3++eeKjY1V48aN9emnn6pixYoOiwn4L1u/fr1mzJihs2fPWstCQkIUGRmpRo0aOTEyAABglunEYPv27da///jjD9WrV08+Pj6SJIvFYr/IsnH58mXdfffdioyM1KOPPprl+Pjx4/Xhhx8qKipKZcuW1fDhw9WqVSvt3btX3t7eDo0N+K9Zv369xo0bp3vuuUcvv/yySpcurePHj2vRokUaN26chgwZQnIAAEA+cltDifz9/bVz506VK1fOnjHliMVisekxMAxDxYsX10svvaSXX35ZknTp0iUVK1ZMs2bNUrdu3XJ0XrqmgFtLTU1Vv379VKZMGb3++utyc/u/Bc7S0tL0zjvv6Pjx4/rss88YVgQAsDvaa45xW/sYuJKjR4/q9OnTatGihbUsMDBQ9957rzZs2HDD2yUlJSkuLs7mAuDm9u7dq7Nnz6pz5842SYEkubm5qXPnzjpz5oz27t3rpAgBAIBZd0xicPr0aUlSsWLFbMqLFStmPZadsWPHKjAw0HopWbKkQ+ME7gQXLlyQJJUuXTrb46VKlbKpBwAAXJ/pOQbLly+3/p2WlqZVq1Zpz5491rIOHTrYJ7I8MnToUJsJ1XFxcSQHwC0UKlRIknT8+HFVqVIly/ETJ07Y1AMAAK7PdGKQcRUgSerXr5/1b4vFotTU1NsOKjdCQ0MlSWfOnFFYWJi1/MyZM6pdu/YNb+fl5SUvLy9HhwfcUapVq6aQkBAtWrQo2zkGixYtUrFixVStWjUnRgkAAMwwPZQoLS3thhdnJQWSVLZsWYWGhmrVqlXWsri4OG3atEkNGzZ0WlzAncjd3V2RkZHasmWL3nnnHe3fv1+JiYnav3+/3nnnHW3ZskW9e/dm4jEAAPmI6R4DZ0pISNChQ4es148ePaodO3aoUKFCKlWqlAYNGqTRo0erYsWK1uVKixcvnqWXA8Dta9SokYYMGaIZM2bo1VdftZYXK1aMpUoBAMiHTC9X+uGHH970+IABA24roJv59ddf9eCDD2Ypj4iI0KxZs6wbnE2bNk2xsbG677779Mknn6hSpUo5vg+WvwLMYedjAEBeo73mGKYTAzc3N/n6+iokJESZb2qxWHTkyBG7BpjXeKEBAAC4NtprjmF6jsEbb7whNzc3tWjRQhs3btTRo0etl/yeFAAAAAD/VaYTg7ffflv79u1TcnKyKleurDFjxigpKckRsQEAAADII7na4KxEiRKaNWuWVq9erVWrVqlChQqaPXu2vWMDAAAAkEdMzzHYtWtXlrJly5ZpwoQJqlixorZt22a34JyBMWsAAACujfaaY5herrR27dqyWCzWiccZ/96xY4ddgwMAAACQN0wnBkePHnVEHAAAAACcyHRiULp0aUfEASCfSk5O1ooVKxQdHa2wsDC1bt1anp6ezg4LAACYZDoxuHr1qt577z2lpqZqyJAhWrJkiebNm6e6detq2LBh8vDIV5spA7gNM2fO1LJly5SWlmZT1rFjR/Xu3duJkQEAALNMt+JfeOEFrVq1SgEBAfrrr7+0adMmPfbYY5o6daoSExM1fvx4R8QJwMXMnDlTS5YsUVBQkMLDw9WgQQNt3rxZc+fO1ZIlSySJ5AAAgHzE9KpEoaGhWrx4sSpWrKjQ0FAtX75c7dq10/LlyzVw4MB8PweBWe7ArSUnJ6tr164KCAjQjBkzbHoKU1JSFBkZqfj4eC1YsIBhRQAAu6O95him9zGIjY1VmTJlFBISIl9fX1WpUkXS9dWKTp8+bfcAAbieFStWKC0tTeHh4VmGD3p4eCg8PFypqalasWKFkyIEAABmmU4MihUrplOnTkmSpk2bprCwMEnXE4ZChQrZNzoALik6OlqS1KBBg2yP169f36YeAABwfaYTg5deesk60fCJJ55QwYIFJUl//vmn2rVrZ9/oALik9B8ENm/enO3xrVu32tQDAACuz/QcgzsdY9aAW2OOAQDAmWivOUau1xbdunWr9u3bJ0mqWrWqdegAgDufp6enOnbsqCVLligyMlLh4eGqX7++tm7dqrlz5yo2NladOnUiKQAAIB8xnRicPHlS3bt317p16xQUFCTp+vyCRo0aaf78+brrrrvsHSMAF5S+FOmyZcv08ccfW8vd3d3VqVMnlioFACCfMT2U6OGHH1ZsbKyioqJUuXJlSdLff/+t3r17KyAgQD/++KNDAs0rdE0B5rDzMQAgr9FecwzTiYGPj4/Wr1+vOnXq2JRv27ZN999/vxITE+0aYF7jhQYAAODaaK85hulViUqWLKlr165lKU9NTVXx4sXtEhQAAACAvGU6MZgwYYJeeOEF63KE0vWJyAMHDtR7771n1+AAAAAA5A3TQ4mCg4OVmJiolJQU6xKF6X+n72mQ7sKFC/aLNI/QNQUAAODaaK85hulViSZNmuSAMAAAAAA4k+nEICIiwhFxAAAAAHCiXG1wlpqaqqVLl1o3OKtevbo6dOggd3d3uwYHAAAAIG+YTgwOHTqkNm3a6N9//7XuYzB27FiVLFlS33//vcqXL2/3IAEAAAA4lunJx23atJFhGJo7d64KFSokSTp//ryefPJJubm56fvvv3dIoHmFySyAOVeuXFFUVJROnTql4sWLKyIiQj4+Ps4OCwBwB6O95himE4OCBQtq48aNqlmzpk35zp071bhxYyUkJNg1wLzGCw3IudGjR2vz5s1Zyhs0aKBhw4Y5ISIAwH8B7TXHML2PgZeXl+Lj47OUJyQkyNPT0y5BAXB96UmBh4eHHnvsMU2dOlWPPfaYPDw8tHnzZo0ePdrZIQIAABNMJwbt2rVT3759tWnTJhmGIcMwtHHjRj3zzDPq0KGDI2IE4GKuXLliTQrmz5+viIgIhYWFKSIiQvPnz7cmB1euXHF2qAAAIIdMJwYffvihypcvr4YNG8rb21ve3t5q3LixKlSooMmTJzsiRgAuJioqSpLUsWPHLD2Fnp6e6tixo009AADg+kyvShQUFKRly5bp0KFD1uVKq1atqgoVKtg9OACu6dSpU5Kkhx56KNvjzZs31+LFi631AACA6zPdY5CuQoUKat++vdq3b29NCs6ePWu3wAC4ruLFi0uSVq5cme3xVatW2dQDAACuz3Ri8Oabb2ZbPnfuXFWvXv22AwLg+tJ3QF+2bJmSk5NtjiUnJ2vZsmU29QAAgOsznRjMmjVLAwcOtF4/e/asHnnkEQ0cOFAffPCBXYMD4Jp8fHzUoEEDpaSkqFu3boqKitLJkycVFRWlbt26KSUlRQ0aNGA/AwAA8hHT+xgcP35cLVu2VMOGDdWyZUsNHDhQ9913n6ZOnarQ0FBHxZlnWBcXyDn2MQAAOAPtNccwnRhI0unTp/XQQw/pr7/+0tSpU9WnTx9HxOYUvNAAc9j5GACQ12ivOUauEgNJio2NVZs2bVSwYEEtX778jmkI8EIDAABwbbTXHMP0cqXBwcGyWCySpGvXruny5csKCQlRgQIFJEkXLlywb4QAAAAAHM50YjBp0iQHhAEAAADAmUwnBiw/CAAAANx5cr3BGQAAAIA7B4kBAAAAABIDAAAAALmYYwAAGcXHx2v06NE6d+6cihYtqmHDhsnf39/ZYQEAAJNuOzEwDENHjx5ViRIl5OXlZY+YAOQTffv21enTp63XY2JiFB4ertDQUE2bNs2JkQEAALNMDyXatm2bGjZsqNatW+vw4cOqV6+eKlSooGLFium3335zRIwAXFDGpKBOnToaP3686tSpI+n67uh9+/Z1ZngAAMAk04nBgAED5O/vr4CAALVs2VI1a9bU7t271a1bNw0ZMsQRMQJwMfHx8dakYP78+Ro5cqSqVKmikSNHav78+ZKuJwfx8fHODBMAAJhgOjHYuXOnPvroI0VFRenEiRN6+eWXVb16db366qvas2ePI2IE4GJGjx4t6XpPga+vr80xX19fa89Bej0AAOD6TCcGiYmJKlSokLy9veXj46OCBQtKkgoWLKgrV67YPUAArufcuXOSpO7du2d7vEuXLjb1AACA68vV5OPPP/9cfn5+SklJ0axZs1SkSBGGDAD/IUWLFlVMTIzmzZunkSNHZjm+cOFCaz0AAJA/WAzDMMzcoEyZMrJYLDc8fvTo0dsOypni4uIUGBioS5cuKSAgwNnhAC4pPj5e4eHhkq7PMcg4nCgxMVHdunWTJM2dO5elSwEAdkd7zTFM9xgcO3bMAWEAyE/8/f0VGhqq06dPq1u3bqpTp466dOmihQsXavv27ZKk0NBQkgIAAPIR0z0GdzoyUCDnMu9jkI59DAAAjkR7zTHY+RhArk2bNo2djwEAuEPQY5AJGSgAAIBro73mGKaXKwUAAABw5yExAAAAAGB+jsGuXbtuerxWrVq5DgYAAACAc5hODGrXrm3dxyB9eoLFYpFhGLJYLEpNTbVvhAAAAAAcLkdDiSpWrKhJkyZJku677z4VLFhQb7/9to4cOaKjR4/a/AsAAAAg/8nRqkQnT55UuXLldOHCBfn5+embb77Ra6+9pqCgIH3wwQdq3LhxXsSaJ5jlDgAA4NporzlGjnoMgoODZRiGUlJSJEmPPvqo9u7dqyeeeEIdO3bUo48+qkOHDjk0UACu6dKlS+rfv7/Cw8PVv39/Xbp0ydkhAQCAXMhRYnDffffp2WefVVBQkLXMw8NDgwYN0qFDh1S2bFnVrVtXgwYNclCYAFxRz5491aNHD504cULx8fE6ceKEevTooZ49ezo7NAAAYFKOhhLFx8dbdzINDg62Tj7O6PLly0pJScn3k4/pmgJypmfPnoqNjZUkVapUST169NCcOXN04MABSVJQUJBmz57txAgBAHcq2muOkaNVidKTAknWScgA/rsuXbpkTQq++uor+fn5SZLuvvtuJSQk6IknnlBsbKwuXbqkwMBAJ0YKAAByyvRypREREY6IA0A+8sYbb0i63lOQnhSk8/PzU6VKlXTgwAG98cYbmjJlijNCBAAAJpne+TguLu6mFwB3vosXL0qSevToke3x7t2729QDAACuz3SPQVBQULZzDNjgDPjvCA4OVnx8vObMmaO77747y/F58+ZZ6wEAgPzBdGJQrlw5nT17Vq+99todtX8BgJwbM2aMevTooQMHDighIcFmOFFCQoJ1AvKYMWOcFSIAADDJdGKwb98+ffTRRxozZoy2b9+u8ePHq2zZso6IDYCLCgwMVFBQkGJjY/XEE0+oUqVK6t69u+bNm2ezKhETjwEAyD9MzzEoUKCABg8erIMHD6pEiRKqVauWXnrpJesKJQD+G2bPnm3d2+TAgQMaOXIkS5UCAJCPmU4M0hUqVEiTJk3S9u3bdezYMVWoUIGlTIH/mNmzZ2vOnDkqVaqU/P39VapUKc2ZM4ekAACAfChHG5xlVKdOnSyTjw3D0KFDh5SYmJjvJx+zYQYAAIBro73mGKbnGDzyyCMOCAMAAACAM5nuMbjTkYECAAC4NtprjpHrOQYAAAAA7hymhxIFBwdnu8FZugsXLtxWQAAAAADynunEIH3lIcMw9Oyzz2rUqFEKCQmxd1wAAAAA8tBtzTHw9/fXzp07Va5cOXvG5FSMWQMAAHBttNccw3SPAQBkFB0drf79++vatWsqUKCApkyZorCwMGeHBQAATLrtycc3m2+Q19566y1ZLBabS5UqVZwdFnDH6tixo/r166dr165Jkq5du6Z+/fqpY8eOTo4MAACYZbrH4NFHH7X+ffXqVT3zzDMqWLCgteybb76xT2S5VL16df3yyy/W6x4edIoAjtCxY0elj0T09fVVeHi45s6dq8TERBmGoY4dO2rZsmVOjhIAAOSU6VZzYGCg9e8nn3zSrsHYg4eHh0JDQ50dBnBHi46OtiYF06dPty5A0L59e509e1Z9+vSRYRiKjo5mWBEAAPmE6cRg5syZjojDbg4ePKjixYvL29tbDRs21NixY1WqVKkb1k9KSlJSUpL1elxcXF6ECeRr/fv3l3S9pyDzqmQhISHy9fVVYmKi+vfvr8WLFzsjRAAAYFKu5hikpKTol19+0dSpUxUfHy9JOnXqlBISEuwanFn33nuvZs2apR9//FGffvqpjh49qvvvv98aY3bGjh2rwMBA66VkyZJ5GDGQP6XPKQgPD8/2eJcuXWzqAQAA12d6udLjx4/r4Ycf1okTJ5SUlKQDBw6oXLlyGjhwoJKSkvTZZ585KlbTYmNjVbp0aU2cOFFPPfVUtnWy6zEoWbIky18BN/HYY4/p2rVr8vX11fz587Mc79atmxITE1WgQAF6DAAAdsdypY5husdg4MCBql+/vi5evCgfHx9readOnbRq1Sq7Bne7goKCVKlSJR06dOiGdby8vBQQEGBzAXBzU6ZMkSQlJibq7NmzNsfOnj2rxMREm3oAAMD1mZ5j8Pvvv2v9+vXy9PS0KS9Tpoz+/fdfuwVmDwkJCTp8+LB69Ojh7FCAO0pYWJgsFosMw1CfPn3k6+urLl26aOHChdakwGKxMPEYAIB8xHSPQVpamlJTU7OUnzx5Uv7+/nYJKrdefvll/fbbbzp27JjWr1+vTp06yd3dXd27d3dqXMCdaNmyZdZ9TBITExUVFWWTFLBUKQAA+YvpxOChhx7SpEmTrNctFosSEhI0YsQItWnTxp6xmXby5El1795dlStXVteuXVW4cGFt3LhRRYsWdWpcwJ1q2bJlmjp1qgoUKCBJKlCggKZOnUpSAABAPmR68vHJkyfVqlUrGYahgwcPqn79+jp48KCKFCmitWvXZlm6ML9hMgsAAIBro73mGKYTA+n6cqXz58/Xrl27lJCQoLp16yo8PNxmMnJ+xQsNAADAtdFecwzTk4+l67sLu+KuxwAAAAByx3Ri8OGHH970+IABA3IdDAAAAADnMD2UyM3NTXfddZfc3d2znsxi0ZEjR+wWnDPQNQUAAODaaK85Rq6GEm3dujXfTzIGAAAA8H9ML1dqsVisa5cDAAAAuDOY7jEwDEPDhw9XYGCgChYsqOLFi6tOnTqqV6+eI+IDAAAAkAdMJwYPPPCA9u/fr2vXrikuLk6nTp3SxYsXdffdd+v7779X8eLFHREnABe1bt06jRs3znp9yJAhaty4sRMjAgAAuZGrfQwyO3z4sHr27KlSpUpp3rx59ojLaZjMAuRchw4dbnhs+fLleRgJAOC/hPaaY5ieY5Cd8uXLa/Lkyfr333/tcToA+UDmpKBSpUo3PQ4AAFxbrlYlyk79+vW1du1ae50OgAtbt26d9e9hw4apQYMG1uubN2/W6NGjrfUYVgQAQP5guscgOTlZU6dO1YIFCyRJH3zwgR544AH169dPsbGx9o4PgAvKOKcgY1KQ+XrGegAAwLWZ7jF47rnntGDBAnl5een777/XH3/8occee0zffvutBgwYoNmzZzsiTgAuKPPwoXRly5bV0aNH8zgaAABwO0wnBt9++62WLFmiMmXKqFKlSvr555/VvHlzde7cmTHFwH/MgQMHsi0nKQAAIP8xPZQoJiZGNWvWVIUKFeTr66uyZctKksqUKaOYmBi7BwjA9QwZMsT69+bNm22OZbyesR4AAHBtudrgLCEhQd7e3nJzc1NCQoLi4uIUFxfniPgAuKCME4rTJxpnN3yIiccAAOQfpvcxcHNzk8VikXQ9Scj8d2pqqv2jzEOsiwvkHPsYAACcgfaaY5juMVizZo0j4gCQDy1fvpydjwEAuEPYZefjOwkZKAAAgGujveYYud7gLDExUSdOnFBycrJNea1atW47KAAAAAB5y3RicO7cOfXu3VsrVqzI9nh+n2MAAAAA/BeZXq500KBBio2N1aZNm+Tj46Mff/xRUVFRqlixIpMNAQAAgHzKdI/B6tWrtWzZMtWvX19ubm4qXbq0WrZsqYCAAI0dO1Zt27Z1RJwAAAAAHMh0j8Hly5cVEhIiSQoODta5c+ckSTVr1tSff/5p3+gAAAAA5AnTiUHlypX1999/S5LuvvtuTZ06Vf/++68+++wzhYWF2T1AAAAAAI5neijRwIEDFR0dLUkaMWKEHn74Yc2dO1eenp6aNWuWveMD4OIWL16sqKgo6/WIiAg99thjTowIAADkxm3vY5CYmKj9+/erVKlSKlKkiL3ichrWxQVyjp2PAQDOQHvNMUwPJcooISFBhmGobt26d0RSACDnMicFwcHBNz0OAABc2y0Tg9TUVE2bNs1mf4KPP/5YpUqVUmBgoAICAlS6dGl98sknDg0UgOtYvHix9e9BgwZp+fLlioqK0vLlyzVo0KBs6wEAANd2y8TA3d1dAwYM0IkTJyRJ77zzjl5//XX169dPq1ev1urVq/X0009r6NChGjdunMMDBuB8GecUNGvWzOZYxusZ6wEAANeWo8nHwcHBSktLkyR99tlnmjp1qrp162Y93qRJE5UvX15Dhw7VkCFDHBMpAJeTefhQuoCAAMXFxeVxNAAA4HbkaI7BXXfdpSNHjkiSzp8/r/r162epU79+fZ0+fdq+0QFwaRcvXsy2nKQAAID8J0eJQdu2bfXOO+8oLS1N1atX14IFC7LUmT9/vipUqGD3AAG4noiICOvfq1evtjmW8XrGegAAwLXlaLnSxMRENW7cWIUKFVLp0qUVFRWlhx56SI0aNZIkrVu3Tr/88ou++uorde3a1eFBOxLLXwE5k3nVoeyGD7FkKQDAEWivOUaO9zFISkrS+PHj9f333+vcuXPWOQfBwcGqUqWKBg0apAYNGjg02LzACw3IOfYxAAA4A+01x7jtDc7uNLzQAHPY+RgAkNdorzlGrhODbdu2ad++fZKk6tWrq06dOnYNzFl4oQEAALg22muOkaPlSjM6e/asHn/8cf32228KCgqSJMXGxurBBx/U/PnzVbRoUXvHCAAAAMDBcrQqUUYvvPCCEhIS9Ndff+nChQu6cOGC9uzZo7i4OA0YMMARMQIAAABwMNNDiQIDA/XLL7/onnvusSnfvHmzHnroIcXGxtozvjxH1xQAAIBro73mGKZ7DNLS0lSgQIEs5QUKFLCuVAQAAAAgfzGdGDRr1kwDBw7UqVOnrGX//vuvXnzxRTVv3tyuwQEAAADIG6YTgylTpiguLk5lypRR+fLlVb58eZUtW1ZxcXH66KOPHBEjAAAAAAczvSpRyZIl9eeff+qXX37R/v37JUlVq1ZVixYt7B4cANf3xhtvaPfu3dbrNWvW1JgxY5wYEQAAyA02OMuEySxAzrHzMQDAGWivOYbpoURxcXHZXg4dOiR3d3cVKlRIVatWdUSsAFzIzZKCnBwHAACuxfRQoqCgIFkslizlhmHIYrHowoULdgkMgOt64403rH83b95cAwcOtF6fPHmyVq1aZa3HsCIAAPIH04mBJC1atEiFChWyKTt//ry6dOlil6AAuLaMcwoyJgXp19MTg4z1AACAa8tVYtC4cWOFhITYlJ05c8YuAQEAAADIe7lKDPbu3avz588rICBAxYsXz3ZoEQAAAID8w/TkY+n6mOIaNWqoVKlS8vX1VfPmzbVo0SJ7xwbARdWsWdP69+TJk22OZbyesR4AAHBtppcrPX78uCQpKSlJ58+f15EjR/Tbb7/pq6++0pUrV5SamuqQQPMKy18BOZOTVYdYshQA4Ai01xzDbvsYrF27Vk2bNlWZMmVUtGhRbdq0yR6nzXO80ICcYx8DAIAz0F5zjFwNJcrOfffdp6NHj2rNmjVavHixvU4LwIUtX748y3ChmjVrkhQAAJAPsfNxJmSgAAAAro32mmPYrccAAAAAQP5FYgAAAACAxAAAAAAAiQEAAAAA5XLn48uXL+u3337TiRMnlJycbHNswIABdgkMAAAAQN4xnRhs375dbdq0UWJioi5fvqxChQopJiZGvr6+CgkJITEAAAAA8iHTicGLL76o9u3b67PPPlNgYKA2btyoAgUK6Mknn9TAgQMdESMAF5bdJmfsYwAAQP5jeo7Bjh079NJLL8nNzU3u7u5KSkpSyZIlNX78eL3++uuOiBGAi7rRzsc32xEZAAC4JtOJQYECBeTmdv1mISEhOnHihCQpMDBQ//zzj32jA+CybtX4JzkAACB/MT2UqE6dOtqyZYsqVqyoJk2a6M0331RMTIzmzJmjGjVqOCJGAC4mc6M/49ChjMc6dOjAsCIAAPIJ0z0G77zzjsLCwiRJY8aMUXBwsJ599lmdO3dO06ZNs3uAAFxb5oY/iQAAAPmT6R6D+vXrW/8OCQnRjz/+aNeAAAAAAOS9297gLCEhQatXr7bONQAAAACQ/5hODH766SeFhYWpatWq2rRpk6pWraoWLVqoYsWKWrx4sSNiBODCMs83YNIxAAD5k8UwDMPMDerUqaMaNWooJCREX375pXr16qU333xT77//vhYtWqRdu3Y5KtY8ERcXp8DAQF26dEkBAQHODgdwWTlJAJhvAABwBNprjmE6MfD19dVff/2lkiVLytfXVzt27FC1atV0/PhxValSRVeuXHFUrHmCFxqQczdLDkgKAACOQnvNMUwPJbp69ar8/Pzk4eEhLy8v+fj4SJK8vb2VnJxs9wABuK4bNf5JCgAAyH9Mr0okScOHD5evr6+Sk5M1evRoBQYGKjEx0d6xAcgHSAIAALgzmB5K1LRpU1kslhseX7NmzW0H5Ux0TQEAALg22muOYbrH4Ndff3VAGAAAAACcyfQcg8jISMXHxzsiFgAAAABOYjoxiIqKyvcrDwEAAACwZToxMAzjpnMMAAAAAOQ/uVqVaMCAAdZlSjObMWPGbQUEAAAAIO/lKjEwDEMmFzMCAAAA4MJMJwYWi0UffvihQkJCHBGPXXz88ceaMGGCTp8+rbvvvlsfffSRGjRo4OywAAAAAJeVqzkGrmzBggUaPHiwRowYoT///FN33323WrVqpbNnzzo7NAAAAMBlmU4MIiIibji/wBVMnDhRTz/9tHr37q1q1arps88+k6+vL3MfAAAAgJswnRhMmjRJ165dy1J+4cIFxcXF2SWo3EpOTta2bdvUokULa5mbm5tatGihDRs2ODEyAAAAwLWZnmPQrVs3tW/fXs8995xN+ddff63ly5frhx9+sFtwZsXExCg1NVXFihWzKS9WrJj279+f7W2SkpKUlJRkve7s5Canjhw5ohMnTjg7jHzvypUrOnbsmLPDALIoU6aMS/fO5helSpVSuXLlnB0GAOQLphODTZs2aeLEiVnKmzZtqjfeeMMuQeWlsWPHauTIkc4Ow7TPP/9cf/31l7PDAACXVr16dY0dO9bZYQBAvmA6MUhKSlJKSkqW8mvXrjl9R+QiRYrI3d1dZ86csSk/c+aMQkNDs73N0KFDNXjwYOv1uLg4lSxZ0qFx2sPTTz9Nj4Ed0GMAV0WPgX2UKlXK2SEAQL5hOjFo0KCBpk2bpo8++sim/LPPPlO9evXsFlhueHp6ql69elq1apUeeeQRSVJaWppWrVql/v37Z3sbLy8veXl55WGU9lGuXDm6xwEAAGA3phOD0aNHq0WLFtq5c6eaN28uSVq1apW2bNmilStX2j1AswYPHqyIiAjVr19fDRo00KRJk3T58mX17t3b2aEBAAAALst0YtC4cWNt2LBB48eP19dffy0fHx/VqlVLX3zxhSpWrOiIGE15/PHHde7cOb355ps6ffq0ateurR9//DHLhGQAAAAA/8diuPqOZXksLi5OgYGBunTpkgICApwdDgAAADKhveYYpvcxkKTDhw9r2LBheuKJJ6w7Cq9YsYJVcgAAAIB8ynRi8Ntvv6lmzZratGmTFi9erISEBEnSzp07NWLECLsHCAAAAMDxTCcGr732mkaPHq2ff/5Znp6e1vJmzZpp48aNdg0OAAAAQN4wnRjs3r1bnTp1ylIeEhKimJgYuwQFAAAAIG+ZTgyCgoIUHR2dpXz79u0qUaKEXYICAAAAkLdMJwbdunXTkCFDdPr0aVksFqWlpWndunV6+eWX1bNnT0fECAAAAMDBTCcG77zzjqpUqaKSJUsqISFB1apV0wMPPKBGjRpp2LBhjogRAAAAgIPleh+DEydOaM+ePUpISFCdOnVcYnMze2BdXMCcDh06ZClbvny5EyIBAPxX0F5zDDY4y4QXGpBz2SUF6UgOAACOQnvNMTzM3mDw4ME3PT5x4sRcBwMg/7hZUpB+nOQAAID8w3RisH37dpvrf/zxh+rVqycfHx9ZLBa7BQbAdWVMCnx9fTV//nzr9W7duikxMdFaj+QAAID8wXRisGbNGpvr/v7++uqrr1SuXDm7BQUg/8iYFKRfv1VvAgAAcD2mVyXKjCkKAAAAQP53W4nBN998o6tXryokJMRe8QAAAABwAtNDiYKDg2WxWHT16lUlJSVpyJAh8vPzc0RsAPKBbt26ZZljAAAA8h/Ty5XOmjVLFotFPj4+ql69uqpXr+6o2JyC5a+AnMnJPAImHgMAHIH2mmOwj0EmvNCAnGMfAwCAM9BecwzTQ4lu9WXPaiTAf8fy5cvZ+RgAgDuE6R4DNzc3634FmW9qsViUmppqv+icgAwUAADAtdFecwzTqxKFh4fL399fb7/9tq5cuaK0tDTrJb8nBQAAAMB/lenEYM6cOVq1apVWrlypSpUqae7cuY6ICwAAAEAeytU+BvXq1dOvv/6qyZMna9SoUapfv77Wrl1r79gAAAAA5BHTiUFcXJz10qxZM61bt04dO3ZUu3bt9MgjjzggRAAAAACOZnpVoqCgIOvk44wMw9C3335rl6AAAAAA5C3TicGaNWscEQcAAAAAJzKdGDRp0sQRcQDIp5555hmdOnXKer148eL67LPPnBgRAADIDTY4A5Br2b3fT506pQ4dOrDJGQAA+UyuNji74cnY4Az4z8jJjwAkBwAAR6C95hi5Wq40OjraZmMzNjgD/lueeeYZ69+1a9fW8uXLrZfatWtnWw8AALi2XCUGN+s1AHDnyzinYNSoUTbHMl7PWA8AALg203MMJOnzzz9XcHCwChYsqOLFi6t27doqUqSIvWMDAAAAkEdMJwalSpXStGnTdO3aNcXFxeny5ctyc3NT27ZtNWfOHMZ5AQAAAPmQ6TFBx44d07Fjx/Tvv/8qPj5ely5d0k8//aQDBw7o1VdfdUSMAFxM8eLFrX+/+eabNscyXs9YDwAAuDbTqxLdyJo1a/TUU0/pyJEj9jid0zDLHcgZViUCADgL7TXHsNss4gcffDDfJwUAcu5WjX6SAgAA8pdcTT6OjY3VF198oX379kmSqlWrpqeeekqBgYF2DQ6Aa1u+fDk7HwMAcIcwPZRo69atatWqlXx8fNSgQQNJ0pYtW3TlyhX99NNPqlevnkMCzSt0TQEAALg22muOYToxuP/++1WhQgV9/vnn8vC43uGQkpKiPn366MiRI1q7dq1DAs0rvNAAAABcG+01xzCdGPj4+Gj79u2qUqWKTfnevXtVv359JSYm2jXAvMYLDQAAwLXRXnMM05OPAwICdOLEiSzl//zzj/z9/e0SFAAAAIC8ZToxePzxx/XUU09pwYIF+ueff/TPP/9o/vz56tOnj7p37+6IGAEAAAA4mOlVid577z1ZLBb17NlTKSkpkqQCBQro2Wef1bvvvmv3AAEAAAA4Xq43OEtMTNThw4clSeXLl5evr69dA3MWxqwBAAC4NtprjpGrfQwkydfXVzVr1rQp27t3r6pVq3bbQQHIP6ZNm6bvvvvOer1du3bq27evEyMCAAC5YXqOQa9evZSWlmZTlpaWpjFjxuiee+6xW2AAXF+HDh1skgJJ+u6779ShQwcnRQQAAHLLdGKwfft2denSRdeuXZMk/fXXX7r33ns1a9YsrVixwu4BAnBNmRv/7u7uNz0OAABcm+nE4Ndff1V0dLTatGmj0aNHq379+mrYsKF27typBx54wBExAnAx06ZNs/4dGRmp5cuXa8mSJVq+fLkiIyOzrQcAAFyb6cQgODhYP//8swzD0IgRIzRv3jx9+OGHd8zkYwC3lnH40COPPGJzLOP1zMOMAACA6zKdGMTFxSk1NVVfffWVmjVrphEjRuj48eOKi4tTXFycI2IE4KIyDx8CAAD5l+lViYKCgmSxWCRJ6SudlitXToZhyGKxKDU11b4RAnBZvN8BALhzmE4M1qxZ44g4AOQj7dq1sw4TWrp0qc3woaVLl9rUAwAA+UOuNzi7U7FhBpAzOVl1aPny5XkQCQDgv4b2mmOYnmMAANKtG/0kBQAA5C8kBgBybfny5VmGC7Vr146kAACAfIihRJnQNQUAAODaaK85Bj0GAAAAAHKXGKSkpOiXX37R1KlTFR8fL0k6deqUEhIS7BocAAAAgLxhernS48eP6+GHH9aJEyeUlJSkli1byt/fX+PGjVNSUpI+++wzR8QJAAAAwIFM9xgMHDhQ9evX18WLF+Xj42Mt79Spk1atWmXX4AAAAADkDdM9Br///rvWr18vT09Pm/IyZcro33//tVtgAAAAAPKO6R6DtLQ0paamZik/efKk/P397RIUAAAAgLxlOjF46KGHNGnSJOt1i8WihIQEjRgxQm3atLFnbAAAAADyiOl9DE6ePKlWrVrJMAwdPHhQ9evX18GDB1WkSBGtXbtWISEhjoo1T7AuLmDOvn37NGTIEOv1cePGqWrVqk6MCABwp6O95hi52uAsJSVF8+fP165du5SQkKC6desqPDzcZjJyfsULDci5Dh063PAYux8DAByF9ppjsPNxJrzQgJzJnBQ8+OCDWrNmjU0ZyQEAwBForzmG6VWJbvVFf7NfEAHcGfbt22f9+7333lOlSpUkSS+++KIOHDigl19+2VqPYUUAAOQPpnsM3NzcZLFYJEmZb2qxWLJdsSg/IQMFbi3jDwDZ/Vhwq+MAANwO2muOYXpVovDwcPn7++vtt9/WlStXlJaWZr3k96QAgDkPPvhgtuWNGzfO40gAAMDtMp0YzJkzR6tWrdLKlStVqVIlzZ071xFxAcgHMs8pSLdu3bo8jgQAANwu04mBJNWrV0+//vqrJk+erFGjRql+/fpau3atvWMD4KLGjRtn/fvAgQM2xzJez1gPAAC4NtNzDOLi4myuJycn69NPP9WECRPUrFkzLV261J7x5TnGrAE5k3mhgcaNG2fpKWB+AQDAEWivOcZtTT7OyDAMJh8D/zHsYwAAcAbaa45hernSG40pBvDfs3z5cnY+BgDgDsEGZ5mQgQIAALg22muOYbrHYNeuXTc9XqtWrVwHAwAAAMA5TCcGtWvXlsVisc4pkP5vo7M7YY4BAAAA8F9kOjE4evSopOvJQI0aNfTDDz+odOnSdg8MAAAAQN4xnRhkTAIsFovuuusuEgMAAAAgn8vVBmcAAAAA7iy3lRhYLJZs9zQAAAAAkL+YHkoUHBxsTQYSEhJUp04dubn9X35x4cIF+0UHwOUdPHhQL730kvX6+++/r4oVKzoxIgAAkBumE4NJkyY5IAz7KFOmjI4fP25TNnbsWL322mtOigi4s2W383F6ksDOxwAA5C931AZnZcqU0VNPPaWnn37aWubv76+CBQvm+BxsmAHkTOakoHXr1lqxYoVNGckBAMARaK85hukeA0k6fPiwZs6cqcOHD2vy5MkKCQnRihUrVKpUKVWvXt3eMZri7++v0NBQp8YA3OkOHjxo/XvSpEkqV66cJOnZZ5/VkSNHNGjQIGs9hhUBAJA/mJ58/Ntvv6lmzZratGmTvvnmGyUkJEiSdu7cqREjRtg9QLPeffddFS5cWHXq1NGECROUkpJy0/pJSUmKi4uzuQC4uYxzCtKTguyuZ6wHAABcm+nE4LXXXtPo0aP1888/y9PT01rerFkzbdy40a7BmTVgwADNnz9fa9asUb9+/fTOO+/o1Vdfveltxo4dq8DAQOulZMmSeRQtkP+1bt062/LmzZvncSQAAOB2mU4Mdu/erU6dOmUpDwkJUUxMjF2Cyui1116zLot6o8v+/fslSYMHD1bTpk1Vq1YtPfPMM3r//ff10UcfKSkp6YbnHzp0qC5dumS9/PPPP3Z/DMCdKvOcgnSrVq3K40gAAMDtMj3HICgoSNHR0SpbtqxN+fbt21WiRAm7BZbupZdeUq9evW5aJ/NQhnT33nuvUlJSdOzYMVWuXDnbOl5eXvLy8rrdMIH/lPfff986TOjIkSM278EjR47Y1AMAAPmD6cSgW7duGjJkiBYuXCiLxaK0tDStW7dOL7/8snr27Gn3AIsWLaqiRYvm6rY7duyQm5ubQkJC7BwV8N+WcUJx+kTj5s2bZ+kpYOIxAAD5h+nlSpOTk/X8889r1qxZSk1NlYeHh1JTU/XEE09o1qxZcnd3d1SsN7VhwwZt2rRJDz74oPz9/bVhwwa9+OKLat26taKionJ8Hpa/AnIuu30M0rFUKQDAUWivOUau9zE4ceKE9uzZY9392Nm/DP7555967rnntH//fiUlJals2bLq0aOHBg8ebGqoEC80wBx2PgYA5DXaa45xR21wZg+80AAAAFwb7TXHMD3HYPDgwTc9PnHixFwHAwAAAMA5TCcG27dvt/79xx9/qF69evLx8ZEkWSwW+0UGAAAAIM+YTgzWrFlj/dvf319fffXVDZcLBQAAAJA/mN7gDAAAAMCdh8QAAAAAgPmhRBnXJk9LS9OqVau0Z88ea9nN1jUHAAAA4JpML1fq5nbjTgaLxaLU1NTbDsqZWP4KMCc+Pl6jR4/WuXPnVLRoUQ0bNkz+/v7ODgsAcAejveYYpnsM0tLSHBEHgHyob9++On36tPV6TEyMwsPDFRoaqmnTpjkxMgAAYNZtzTG4evWqveIAkM9kTArq1Kmj8ePHq06dOpKk06dPq2/fvs4MDwAAmGQ6MUhNTdXbb7+tEiVKyM/PT0eOHJEkDR8+XF988YXdAwTgeuLj461Jwfz58zVy5EhVqVJFI0eO1Pz58yVdTw7i4+OdGSYAADDBdGIwZswYzZo1S+PHj5enp6e1vEaNGpo+fbpdgwPgmkaPHi3pek+Br6+vzTFfX19rz0F6PQAA4PpMJwazZ8/WtGnTFB4eLnd3d2v53Xffrf3799s1OACu6dy5c5Kk7t27Z3u8S5cuNvUAAIDrM50Y/Pvvv6pQoUKW8rS0NF27ds0uQQFwbUWLFpUkzZs3L9vjCxcutKkHAABcn+nEoFq1avr999+zlC9atMg6fADAnW3YsGGSpO3btysxMdHmWGJiorZv325TDwAAuD7Ty5W++eabioiI0L///qu0tDR98803+vvvvzV79mx99913jogRgIvx9/dXaGioTp8+rW7duqlOnTrq0qWLFi5caE0KQkND2c8AAIB8xPQGZ5L0+++/a9SoUdq5c6cSEhJUt25dvfnmm3rooYccEWOeYsMMIOcy72OQjn0MAACORHvNMXKVGNzJeKEB5rDzMQAgr9FecwwSg0x4oQEAALg22muOYXqOQcYlSrOTmpqa62AAAAAAOIfpxMDDw0MhISF66qmnWIUIAAAAuEOYTgz+/fdfzZw5U9OnT9f333+vvn376oknnlDBggUdER8AAACAPGB6H4MiRYrolVde0d9//63x48dr1apVKlOmjBYtWuSI+AAAAADkAdOJQWYWi+X6idxu+1QAAAAAnMT0UKJz585ZhxIFBQWpb9++mj59OkOJAAAAgHzMdGJQsmRJhYSEKDIyUnXr1pUkrVq1ynq8Q4cO9osOgMuLjo5W//79de3aNRUoUEBTpkxRWFiYs8MCAAAmmd7H4GZDhiwWS75frpR1cYGc69ixo7L7CLFYLFq2bJkTIgIA/BfQXnMM0xMD0tLSbnjJ70kBgJzLmBT4+vrq6aeflq+vryTJMAx17NjRmeEBAACTTA8lAoDo6GhrUjB9+nSFhIRIktq3b6+zZ8+qT58+MgxD0dHRDCsCACCfMN1jEBMToz59+qh37966cOGCxo0bp1q1aqlXr16Ki4tzRIwAXEz//v0lXe8pSE8K0oWEhFh7DtLrAQAA12c6MXjuuee0c+dORUdH69FHH9WXX36pPn36aPPmzXrllVccESMAF3Pt2jVJUnh4eLbHu3TpYlMPAAC4PtNDiVavXq2VK1eqQoUKCg4O1s8//6xmzZqpevXq6tWrlwNCBOBqChQooGvXrmnu3Llq3759luMLFy601gMAAPmD6R6Dy5cvKyQkRAEBAfL19VXp0qUlSZUqVVJMTIzdAwTgeqZMmSJJSkxM1NmzZ22OnT17VomJiTb1AACA6zPdY1CiRAkdP35cd911l1asWKG77rpLknTmzJksY40B3JnCwsJksVhkGIb69OkjX19fdenSRQsXLrQmBRaLhYnHAADkI6Z7DMaOHavAwEBJ0n333ScvLy9J0uHDh9W7d2/7RgfAZS1btkwWi0XS9Z6DqKgom6SAfQwAAMhfTG9wdqdjwwzAHHY+BgDkNdprjsE+BgBuS1hYmBYvXuzsMAAAwG3KcWLg7u6eo3rsfgwAAADkPzlODAoUKCB3d3e98MILatiwoSNjAgAAAJDHcpwYHDhwQMOGDdN7772njh07auzYsapUqZIjYwMAAACQR3K8KlGpUqU0e/Zsbd++XVevXlWNGjXUt29fRUdHOzI+AAAAAHnA9HKlNWvW1Pfff69ffvlFe/bsUYUKFTR06FBdunTJEfEBAAAAyAOmE4N0DzzwgNavX6+5c+dq+fLlKleunCZMmGDP2AAAAADkkRzvY/Doo4/e8FhKSop++eUXJSUl5ftViVgXFwAAwLXRXnOMHE8+Tt/t+EYef/zx2w4GAAAAgHPkODGYOXOmI+MAAAAA4ES5nmMAAAAA4M5BYgAAAACAxAAAAAAAiQEAAAAAkRgAAAAAEIkBAAAAAJEYAAAAABCJAQAAAACRGAAAAAAQiQEAAAAAkRgAAAAAEIkBAAAAAJEYAAAAABCJAQAAAACRGAAAAAAQiQEAAAAASR7ODgBA/nblyhVFRUXp1KlTKl68uCIiIuTj4+PssAAAgEkWwzAMZwfhSuLi4hQYGKhLly4pICDA2eEALm306NHavHlzlvIGDRpo2LBhTogIAPBfQHvNMRhKBCBX0pMCDw8PPfbYY5o6daoee+wxeXh4aPPmzRo9erSzQwQAACYwlAiAaVeuXLEmBfPnz5enp6ckKSIiQt27d1e3bt20efNmXblyhWFFAADkE/QYADAtKipKktSxY0drUpDO09NTHTt2tKkHAABcH4kBANNOnTolSXrooYeyPd68eXObegAAwPWRGAAwrXjx4pKklStXZnt81apVNvUAAIDrIzEAYFpERIQkadmyZUpOTrY5lpycrGXLltnUAwAAro/EAIBpPj4+atCggVJSUtStWzdFRUXp5MmTioqKUrdu3ZSSkqIGDRow8RgAgHyEfQwyYV1cIOfYxwAA4Ay01xyDxCATXmiAOex8DADIa7TXHIN9DADcFh8fHz3zzDPODgMAANwm5hgAAAAAIDEAAAAAQGIAAAAAQCQGAAAAAERiAAAAAEAkBgAAAADEcqUAblNycrJWrFih6OhohYWFqXXr1vL09HR2WAAAwKR802MwZswYNWrUSL6+vgoKCsq2zokTJ9S2bVv5+voqJCREr7zyilJSUvI2UOA/ZObMmeratau++OIL/fDDD/riiy/UtWtXzZw509mhAQAAk/JNj0FycrK6dOmihg0b6osvvshyPDU1VW3btlVoaKjWr1+v6Oho9ezZUwUKFNA777zjhIiBO9vMmTO1ZMkSBQUFKTw8XA0aNNDmzZs1d+5cLVmyRJLUu3dvJ0cJAAByymIYhuHsIMyYNWuWBg0apNjYWJvyFStWqF27djp16pSKFSsmSfrss880ZMgQnTt3LsdDG9hiG7i15ORkde3aVQEBAZoxY4Y8PP7vN4aUlBRFRkYqPj5eCxYsYFgRAMDuaK85Rr4ZSnQrGzZsUM2aNa1JgSS1atVKcXFx+uuvv254u6SkJMXFxdlcANzcihUrlJaWpvDwcJukQJI8PDwUHh6u1NRUrVixwkkRAgAAs+6YxOD06dM2SYEk6/XTp0/f8HZjx45VYGCg9VKyZEmHxgncCaKjoyVJDRo0yPZ4/fr1beoBAADX59TE4LXXXpPFYrnpZf/+/Q6NYejQobp06ZL18s8//zj0/oA7QVhYmCRp8+bN2R7funWrTT0AAOD6nDr5+KWXXlKvXr1uWqdcuXI5OldoaGiWRsqZM2esx27Ey8tLXl5eOboPANe1bt1aM2fO1Ny5c9W8efMscwzmzp0rd3d3tW7d2olRAgAAM5yaGBQtWlRFixa1y7kaNmyoMWPG6OzZswoJCZEk/fzzzwoICFC1atXsch8ArvP09FTHjh21ZMkSRUZGKjw8XPXr19fWrVs1d+5cxcbGqlOnTkw8BgAgH8k3y5WeOHFCFy5c0IkTJ5SamqodO3ZIkipUqCA/Pz899NBDqlatmnr06KHx48fr9OnTGjZsmJ5//nl6BAAHSF+KdNmyZfr444+t5e7u7urUqRNLlQIAkM/km+VKe/XqpaioqCzla9asUdOmTSVJx48f17PPPqtff/1VBQsWVEREhN59990sq6bcDMtfAeaw8zEAIK/RXnOMfJMY5BVeaAAAAK6N9ppj3DHLlQIAAADIPRIDAAAAACQGAAAAAEgMAAAAAIjEAAAAAIBIDAAAAACIxAAAAACASAwAAAAAiMQAAAAAgEgMAAAAAIjEAAAAAIBIDAAAAACIxAAAAACAJA9nB+BqDMOQJMXFxTk5EgAAAGQnvZ2W3m6DfZAYZBIfHy9JKlmypJMjAQAAwM2cP39egYGBzg7jjmExSLVspKWl6dSpU/L395fFYnF2OEC+EBcXp5IlS+qff/5RQECAs8MBANzhLl26pFKlSunixYsKCgpydjh3DHoMMnFzc9Ndd93l7DCAfCkgIIDEAACQZ9zcmC5rTzybAAAAAEgMAAAAAJAYALADLy8vjRgxQl5eXs4OBQDwH8D3jmMw+RgAAAAAPQYAAAAASAwAAAAAiMQAAAAAgEgMAAAAAIjEAHAIi8Vy08tbb73l7BABAC6oV69eeuSRR2zKzp07pxo1aujee+/VpUuXnBMY/hPY+RhwgOjoaOvfCxYs0Jtvvqm///7bWubn5+eMsAAA+cy5c+fUrFkz+fj4aOXKlQoMDHR2SLiD0WMAOEBoaKj1EhgYKIvFYlOWnhjs2bNHrVu3lp+fn4oVK6YePXooJibGep60tDSNHz9eFSpUkJeXl0qVKqUxY8ZIunmvxK+//ipJ2r17t/ULpXDhwurbt68SEhKs5+/Vq5f1Np6enqpSpYrmzJljPX748GF17NhRxYoVk5+fn+655x798ssvNo81Ojpajz76qAoXLmwTQ2xsbLbPzbFjx7KN+bvvvpMkNW3aVP3791f//v0VGBioIkWKaPjw4UpfWXnUqFGqUaNGlvPWrl1bw4cPz/K4Ml6CgoKs9d96660bPn/psZ8/f17du3dXiRIl5Ovrq5o1a2revHm3+u8HALuIiYlR8+bN5eXlpZ9//tkmKThx4oQ6duwoPz8/BQQEqGvXrjpz5oz1+FtvvaXatWvbnO/XX3+1fsal/32jiyTNmjVLQUFBWrp0qSpWrChvb2+1atVK//zzj815P/30U5UvX16enp6qXLmyzfdIuuw+lwcNGmQ9brFYtHTp0hs+F2XKlNGkSZOynDNj78qPP/6o++67T0FBQSpcuLDatWunw4cP29xmw4YNatiwofz8/KxxZH6eMpo1a1a2z0/6d6nFYtGnn36q1q1by8fHR+XKldOiRYust2/WrJn69+9vc85z587J09NTq1atsj627O4j42Nr2rRptnUyxr5lyxa1bNlSRYoUUWBgoJo0aaI///zzho8tOyQGgJPExsaqWbNmqlOnjrZu3aoff/xRZ86cUdeuXa11hg4dqnfffVfDhw/X3r179dVXX6lYsWKSrjfI0y+StHjxYuv1Ro0a6fLly2rVqpWCg4O1ZcsWLVy4UL/88kuWD6iHH35Y0dHROnjwoNq3b6/evXtbP/ASEhLUpk0brVq1Stu3b9fDDz+s9u3b68SJE9bbv/TSSzpw4IB+/PFHRUdHa/HixTl6/L/88ovNY2jZsqX1WFRUlDw8PLR582ZNnjxZEydO1PTp0yVJkZGR2rdvn7Zs2WKtv337du3atUu9e/fO8rjSL5m/UCSpevXqNnUyx3716lXVq1dP33//vfbs2aO+ffuqR48e2rx5c44eIwDk1vnz59WiRQt5eHjo559/tvlhIy0tTR07dtSFCxf022+/6eeff9aRI0f0+OOP5/j8jRo1yvLZl/l7RZISExM1ZswYzZ49W+vWrVNsbKy6detmPb5kyRINHDhQL730kvbs2aN+/fqpd+/eWrNmjc39GYZh87ncsGHDXD4zN3b58mUNHjxYW7du1apVq+Tm5qZOnTopLS3NWqdz584qWbKktm/frujoaL300ku3PG9AQIDNcxMdHa2CBQtajw8fPlyPPfaYdu7cqfDwcHXr1k379u2TJPXp00dfffWVkpKSrPW//PJLlShRQs2aNbOWjRo1yub8GdsC6Z5++mmbOpljj4+PV0REhP744w9t3LhRFStWVJs2bRQfH5/j55ChRICTTJkyRXXq1NE777xjLZsxY4ZKliypAwcOKCwsTJMnT9aUKVMUEREhSSpfvrzuu+8+Sdd7JTIqVKiQTVlUVJSuXr2q2bNnWz/ApkyZovbt22vcuHHWBMPLy0uhoaEyDEPFixdXwYIF5e7uLkm6++67dffdd1vP+fbbb2vJkiVavny5NcHYsWOHnnzySd1zzz3WOHKicOHCWR5DupIlS+qDDz6QxWJR5cqVtXv3bn3wwQd6+umnddddd6lVq1aaOXOm9T5nzpypJk2aqFy5ctZzpD+udNl1v3t4eNjUyRx7iRIl9PLLL1uvv/DCC/rpp5/09ddfq0GDBjl6nABg1sWLF9WiRQvt3btX9erVU0BAgM3xVatWaffu3Tp69KhKliwpSZo9e7aqV6+uLVu2WD8bb8bT09P6+Zf+2ZfdZ/K1a9c0ZcoU3XvvvZKuf7dUrVpVmzdvVoMGDfTee++pV69eeu655yRJgwcP1saNG/Xee+/pwQcftDmPn5+f9T48PT3NPi239Nhjj9lcnzFjhooWLaq9e/eqRo0aOnv2rE6dOqVBgwapYsWKknI2tDe91/9GunTpoj59+ki6/j35888/66OPPtInn3yiRx99VP3799eyZcusjf1Zs2ZZe1DS+fv729yHj4+PTTIhSb6+vjZ1MseeMdGQpGnTpikoKEi//fab2rVrd8vHKdFjADjNzp07tWbNGvn5+VkvVapUkXR9CM++ffuUlJSk5s2b5+r8+/bt0913323zq0bjxo2VlpZmM9/hu+++k5+fn7y8vDR8+HBFRUXJx8dH0vUeg5dffllVq1ZVUFCQ/Pz8tG/fPpseg7Jly+qHH37QhQsXchVndv73v//ZfGA2bNhQBw8eVGpqqqTrv5rMmzdPV69eVXJysr766itFRkba7f7Tpaam6u2331bNmjVVqFAh+fn56aeffrJ5/ABgb2vXrlVaWpp27NihQ4cOafz48TbH9+3bp5IlS1qTAkmqVq2agoKCrL9US9eHk2b8jmndurXpWDw8PGwSjSpVqtjcz759+9S4cWOb2zRu3NgmDkmKi4uz+T7KTvfu3eXn56ewsDC1bdtWe/futTk+ZMgQm8czd+5cm+MHDx5U9+7dVa5cOQUEBKhMmTKSZP3MLlSokAIDA/X111/r2rVrOX8SbiFz70fDhg2tj9/b21s9evTQjBkzJEl//vmn9uzZo169etnt/tOdOXNGTz/9tCpWrKjAwEAFBAQoISHB1HcWPQaAkyQkJFh/vc8sLCxMR44cyZM4HnzwQX366ae6du2aVqxYoZ49e2rXrl0qU6aMXn75Zf3888967733VKFCBfn4+Khz585KTk623v6DDz5QeHi4ihQpIl9fX2vj3ZHat28vLy8vLVmyRJ6enrp27Zo6d+5s9/uZMGGCJk+erEmTJqlmzZoqWLCgBg0aZPP4AcDeypUrp1WrVqlIkSL65JNP9OSTT6pt27aqVauWqfNUrlxZy5cvt17ftGmTnnzySXuHmyOnTp26ZfwffPCBWrRoodjYWL3++uvq2rWr9uzZYz3+yiuv2DSohwwZYvOd0759e5UuXVqff/65ihcvrrS0NNWoUcP6me3h4aE5c+bo2Wef1ZQpU+Tt7a3k5GRVq1bNvg82kz59+qh27do6efKkZs6cqWbNmql06dJ2v5+IiAidP39ekydPVunSpeXl5aWGDRua+s6ixwBwkrp16+qvv/5SmTJlVKFCBZtLwYIFVbFiRfn4+FgnJ5lVtWpV7dy5U5cvX7aWrVu3Tm5ubqpcubK1rGDBgqpQoYKqVq2qwYMHy9PT0zrBeN26derVq5c6deqkmjVrKjQ0VMeOHbO5n0qVKqlXr14qU6aMNm3aZJ0LcDs2bdpkcz19rGT6ECcPDw9FRERo5syZmjlzprp162bt5bCndevWqWPHjnryySd19913q1y5cjpw4IDd7wcAMqpZs6aKFCki6fowlUcffVQ9e/a0NvCqVq2qf/75x2YS8N69exUbG2vTyPX09LT5bilRooTpWFJSUrR161br9b///luxsbGqWrWqNZZ169bZ3GbdunU2cVy+fFn79u1TnTp1bnpfoaGhqlChgurXr6+BAwdq7969Nr/sFylSxObx+Pv7W4+dP39ef//9t4YNG6bmzZuratWqunjxYpb7aN++vRo1aqT27dtrx44deuaZZ8w9IdnYuHFjluvpz490/f+zfv36+vzzzx3Wwy1df94HDBigNm3aqHr16vLy8rJZ0CQnSAwAJ3n++ed14cIFde/eXVu2bNHhw4f1008/qXfv3kpNTZW3t7eGDBmiV199VbNnz9bhw4e1ceNGffHFFzk6f3h4uLy9vRUREaE9e/ZozZo1euGFF9SjRw/r/AJJSkpK0unTp3Xy5ElNnz5dFy5csA5pqlixor755hvt2LFDO3fu1BNPPGEziUu6/gH4+uuva9GiRapevXquvngyO3HihAYPHqy///5b8+bN00cffaSBAwfa1OnTp49Wr16tH3/80WEfshUrVtTPP/+s9evXa9++ferXr5/Nqh8AkBc+/vhjnT17ViNHjpQktWjRQjVr1lR4eLj+/PNPbd68WT179lSTJk1Uv359u953gQIF9MILL2jTpk3atm2bevXqpf/973/WeVavvPKKZs2apU8//VQHDx7UxIkT9c0331jnZ+3fv1/du3dXUFDQLYcyXbt2TVevXtXp06f15ZdfqlKlSipQoECO4gwODlbhwoU1bdo0HTp0SKtXr9bgwYOz1Js4caJ27NihWbNmqUKFCjmeF3czCxcu1IwZM3TgwAGNGDFCmzdvzrLQR58+ffTuu+/KMAx16tTptu8zOxUrVtScOXO0b98+bdq0SeHh4aZ/NCMxAJykePHiWrdunVJTU/XQQw+pZs2aGjRokIKCguTmdv2tOXz4cL300kt68803VbVqVT3++OM6e/Zsjs7v6+urn376SRcuXNA999yjzp07q3nz5poyZYpNvR9//FFhYWEqW7asxo0bp48++sg6wXnixIkKDg62/rrSqlUr1a1b13rbc+fOqUuXLpo4caJN+e3q2bOnrly5ogYNGuj555/XwIED1bdvX5s6FStWVKNGjVSlShXrpDh7GzZsmOrWratWrVqpadOmCg0NzbLxEAA4WqFChfT5559r3Lhx2rRpkywWi5YtW6bg4GA98MADatGihcqVK6cFCxbY/b59fX01ZMgQPfHEE2rcuLH8/Pxs7ueRRx7R5MmT9d5776l69eqaOnWqZs6cqaZNm0q6vmxqSkqKfvnll1tO9O3atat8fHxUqVIlRUdHm3o8bm5umj9/vrZt26YaNWroxRdf1IQJE2zq/P777xo5cqQWL15s1/0gRo4cqfnz56tWrVqaPXu25s2bl2V4Uvfu3eXh4aHu3bvL29vbbved0RdffKGLFy+qbt266tGjhwYMGKCQkBBT57AY6YuDA4ALaNq0qWrXrp3t8qIZGYahihUr6rnnnsv2VyEAwO2ZNWuWBg0adMN9aXB9xaIlS5bc8kejY8eOqXz58tqyZYtdf0izNyYfA8h3zp07p/nz5+v06dM2excAAOBKrl27pvPnz2vYsGH63//+59JJgURiACAfCgkJUZEiRTRt2jQFBwc7OxwAALK1bt06Pfjgg6pUqZLNjsiuiqFEAAAAAJh8DAAAAIDEAAAAAIBIDAAAAACIxAAAAACASAwAAAAAiMQAAAAAgEgMAAAAAIjEAAAAAIBIDAAAAABI+n88FJHVILOy0AAAAABJRU5ErkJggg=="/>
          <p:cNvSpPr>
            <a:spLocks noChangeAspect="1" noChangeArrowheads="1"/>
          </p:cNvSpPr>
          <p:nvPr/>
        </p:nvSpPr>
        <p:spPr bwMode="auto">
          <a:xfrm flipH="1" flipV="1">
            <a:off x="339725" y="609600"/>
            <a:ext cx="3949246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5" descr="data:image/png;base64,iVBORw0KGgoAAAANSUhEUgAAAuUAAAMCCAYAAADODLhwAAAAOXRFWHRTb2Z0d2FyZQBNYXRwbG90bGliIHZlcnNpb24zLjguMCwgaHR0cHM6Ly9tYXRwbG90bGliLm9yZy81sbWrAAAACXBIWXMAAA9hAAAPYQGoP6dpAADCp0lEQVR4nOzdeXwTdf4/8FdKmyZNk1AaKBRaqLbeLSguqEAFRQFdhNr1QHcF1HVX15NFbkGRo3jiteCxgn4XV11r/anrIsqiHKsol9RVsEWuWg5T2iRtmqZHfn+wiaRJZnJNZpK+no9HH9r5zGfmM5P5fD5v0pn3qFwulwtERERERCSbJLkbQERERETU1TEoJyIiIiKSGYNyIiIiIiKZMSgnIiIiIpIZg3IiIiIiIpkxKCciIiIikhmDciIiIiIimTEoJyIiIiKSGYNyIiIiIiKZMSgnIlFLlixBR0cHAKCjowNLly6VuUVEsVFTU4PVq1d7fj9w4ADWrFkjX4OIKGExKCcK0+rVq6FSqQR/zjvvPLmbGRWvvfYannjiCdTU1ODJJ5/Ea6+9JneTQrJt2zaoVCqv4IooGCqVCn/605/w8ccf48CBA5gxYwY2bdokd7OIKAEly90Aoni3cOFC5OXl+SxfvHixDK2RxsKFC3HLLbdg5syZSE1Nxd/+9je5m0QUE3379sXvf/97jB07FgDQp08ffPbZZ/I2iogSEoNyogiNGzcOF154oc/yV155BWazWYYWRd8NN9yAUaNGobq6GgUFBejZs6fcTSKKmeXLl+Oee+6B2WzGeeedB51OJ3eTiCgB8fYVohhatWoVLrvsMvTq1Qupqak455xzsGLFCp/1BgwYgF//+tdYt24dBg0aBI1Gg3POOQfvvvuu13ruW2i2bdvmtdxsNkOlUuHhhx/2LHv44YehUqkE/6EwYMAATJkyxWf7Bw4cQK9evXDJJZcgMzMTRUVFQd0OInSLT01NDQBgypQpSE9Px48//ogxY8ZAp9MhOzsbCxcuhMvl8treE0884WmDVqvF4MGD8c477/js12w2Y8KECdBqtRgyZAj2798PALBarRg/fjy0Wi2GDx+Offv2CR4/APzjH/+ASqXCgAEDPMsOHDjgc/w2mw2DBw9GXl4ejhw5InheTt2Gv58DBw74rD9y5Ei/63b+DFasWIHzzjsPaWlpXuv5O09u7mtD6OfUb4e3bt2KsWPHwmg0Ii0tDZdeeim2bNnis92ffvoJt912G7Kzs5Gamoq8vDzceeedcDqdQd3+deqx/fvf/8aIESOg0+nQvXt3TJgwAd9//73gcej1egwZMgTvvfeeT9v+8Y9/YPDgwdBqtTCZTPjtb3+Ln376yWudKVOmeD73008/HUOHDsWJEyeg1WoDfk6d6/s7rvz8fM86wfT1H3/8ESqVCk8//bTPPv7zn/9ApVLh73//u99zIHROA7XP32c+cuRIwdvx/PUJIgoNvykniqEVK1bg3HPPxTXXXIPk5GR88MEHuOuuu9DR0YE//elPXutWVVXhhhtuwB//+EdMnjwZq1atwnXXXYe1a9fiiiuukOkIgP/7v/9DZWVlSHX83eLTo0cPz/+3t7dj7NixuOiii/DYY49h7dq1WLBgAdra2rBw4ULPes888wyuueYa3HzzzXA6nXjzzTdx3XXX4cMPP8TVV1/tWe/mm2/G559/junTp6Nbt264//77AQCLFi3CddddhwULFuCxxx7D+PHj8e233yIpyf/3E21tbZg7d67o8bW2tqK0tBSHDh3Cli1b0KdPn6DPzaRJk3DVVVcBAD766CNPcOXPWWed5WmP2WzGAw884FX+1ltv4a677sLIkSNxzz33QKfT4fvvv8eSJUsE23Dttdd6BYoPPPAAzj77bNxxxx2eZWeffTaAk8HxuHHjMHjwYCxYsABJSUmef2xu2rQJQ4YMAQDU1tZiyJAhaGhowB133IGzzjoLP/30E9555x3Y7XYUFxfj//7v/zzbd9/uder5vuSSSwAAn376KcaNG4fTTjsNDz/8MJqbm/Hcc89h2LBh2LFjh9c/mAB4tms2m/GXv/wF1113Hb799luceeaZAE7+Y3Hq1Kn41a9+haVLl+LYsWN45plnsGXLFuzcuRPdu3cPeK7mz58Ph8MheD5PlZqaildeecVrmV6v9/pdrK+fdtppGDZsGNasWePzma9ZswZ6vR4TJkzwWr5ixQqkp6d7ft+/fz/mz58fVPu+/vprPPvss0EfIxFFiYuIwrJq1SoXANfXX3/tt/zSSy91nXvuuV7L7Ha7z3pjxoxxnXbaaV7L+vfv7wLgKi8v9yyzWCyuPn36uM4//3zRNvz8888uAK4FCxZ4li1YsMAFwPXzzz8HPKb+/fu7Jk+e7LP9/fv3u1wul8vhcLhyc3Nd48aNcwFwrVq1KuC2hNp3qsmTJ7sAuO655x7Pso6ODtfVV1/tUqvVXu3tfP6cTqfrvPPOc1122WWeZTt27HABcL344oueZc8//7wLgOvOO+/0LPv4449dAFwVFRUBj/8vf/mLKzU11TVq1ChX//79Pcv379/vOf6Ojg7XzTff7EpLS3Nt3bpV8Hyc6ocffnABcD3xxBOeZY8//rjX+T7VsGHDXKNGjfLbBrdJkya5unfv7mpubvYs27BhgwuA6x//+EfQbet8Htw6OjpcBQUFrjFjxrg6Ojo8y+12uysvL891xRVXeJbdcsstrqSkJL+f/al13S699FLXpZde6rc9gwYNcvXq1ctVV1fnWfbNN9+4kpKSXLfccotnmfsaP9W6detcAFxvv/22y+U6ec306tXLdd5553mdpw8//NAFwDV//nzPssmTJ3t97t9++60rKSnJc/37+5xONXnyZJdOpxNcJ9i+/uKLL7oAuL7//nvPMqfT6TKZTF6fVaB+/vXXX/tcL4Ha949//MMFwLVhwwbPMn/j2an8XY9EFBrevkIUQ1qt1vP/FosFZrMZl156KX788UdYLBavdbOzs1FSUuL53WAw4JZbbsHOnTtx9OhRr3Xd23L/nDhxImAbTpw4AbPZjKamppDb/8ILL6Curg4LFiwIua6Yu+++2/P/KpUKd999N5xOJz799FPP8lPPX319PSwWC0aMGIEdO3Z4lq9fvx7AyW9/3YYOHQoAnm9xAeCKK65Aenq6Z/3O7HY7Fi5ciLvvvhu5ubkB2/3ggw9izZo1ePvtt722L8b9batGowlqfafTidTUVMF1bDYb0tLSgt5mqHbt2oWqqircdNNNqKur81xvTU1NuPzyy7Fx40Z0dHSgo6MD7733HsaPH+/3eQuVShX0Po8cOYJdu3ZhypQpXn9dKSoqwhVXXIGPPvrIp467Xd9//z1WrlwJnU6Hiy66CMDJTDzHjx/HXXfd5XWerr76apx11ln45z//GbAts2fPxgUXXIDrrrsu6PYHI5i+fv3110Oj0XilY/z4449hNpvx29/+NqrtCaS9vd1zbp1OZ0z2SdSVMCgniqEtW7Zg9OjRnvtie/bsiTlz5gCAT1Cen5/vE7ycccYZAOBzL+vo0aPRs2dPz4/7z/T+nHnmmejZsyfS09ORlZWFefPmob29XbTtFosFS5YswbRp05CVlRXM4QYtKSkJp512mtcyf8f64Ycf4qKLLoJGo0GPHj3Qs2dPrFixwuvcHT58GGq1GiaTSXCfKpUK2dnZOHz4sN/yp556Cg6Hw/P5+PPiiy/iySefBHDyHwmhcN/bbzQag1q/oaHB63YEfy6++GLU1tbi4YcfxqFDh2A2m32uq0hUVVUBACZPnux1vfXs2ROvvPIKWlpaYLFY8PPPP8NqtUYlJejBgwcBwO81ffbZZ/v9B6a7Teeccw4+/fRTrFmzBjk5OaLbO+usszzlnW3evBkffPABli1bFtI/KoIRTF/v3r07xo8fjzfeeMOzzpo1a9C3b19cdtllUW1PIHv27PGcW61WizPPPNOrPUQUGd5TThQj+/btw+WXX46zzjoLTz31FHJycqBWq/HRRx/h6aef9rycJxwvvPCCZxIHTj7QWFpa6nfd8vJyGAwG2O12VFRUYPHixTAYDJgxY4bgPpYtW4akpCQ8+OCDqKurC7ut4dq0aROuueYaFBcX4y9/+Qv69OmDlJQUrFq1yiswCOV+XwBobm72WWY2m/H4449j9uzZXt/Odvbll19i8eLF+Prrr/HAAw9g7Nixov8YcHMHW53vhw7k6NGjGDNmjOA6DzzwAPbu3YtHH30UjzzySFDbDYX7Gn388ccxaNAgv+ukp6cL/qUmFj755BMAQFNTE8rLy3H99dfjww8/jOhZjJkzZ2LMmDG47LLLZHuY8ZZbbsE//vEP/Oc//0FhYSHef/993HXXXQGfiYi2AQMG4OWXXwYA1NXV4dlnn8Xvfvc7nHbaaejdu3dM2kCUyBiUE8XIBx98gJaWFrz//vtet0Ns2LDB7/rV1dVwuVxe36D98MMPAHwDuSFDhnjdJiCUYaW4uNgTOF5zzTXYsmUL1q5dKxiU19bW4plnnsHSpUuh1+ujHpR3dHTgxx9/9PqHRedjLS8vh0ajwccff+x1G8eqVau8ttWnTx84nU7U1dUhMzMz4D5dLheOHDnieZjwVIsWLYJer8d9990n2O5bb70Vc+bMQW1tLc455xw88MADXg8vCtm2bRuSk5MDBrenqqmpgc1m8zxsGYhWq8XLL7+MnTt3wmg0YsGCBfjmm28wffr0oNok5vTTTwdw8vaK0aNHB1yvZ8+eMBgM+PbbbyPeZ//+/QEAe/fu9Snbs2cPTCaTT4rCU9s2YcIEbN26FU888QSuuOIKr+11/oZ57969nvJTvffee/jiiy+8bpOKpmD7+tixY9GzZ0+sWbMGQ4cOhd1ux+9+9ztJ2uSPTqfzOrcjRoxA3759sW7dOtxyyy0xawdRouLtK0Qx0q1bNwDwSvNnsVh8gkq32tpaVFRUeH63Wq14/fXXMWjQoKh9K+VyueByuTxtC+SRRx5BVlYW/vjHP0Zlv/48//zzXu16/vnnkZKSgssvvxzAyfOnUqm8brU5cOCAT7q74uJiAPA6d1u3bgUAfPXVV55l69evh81m86x/6jZXrFiBhx9+2Osedn9GjBgB4OQ9wcuWLcPf/vY3rFu3TvRYnU4n3n//fVx22WWit6QAwJtvvgkAQd2mMHv2bBw6dAh/+9vfMHr0aAwePFi0TrAGDx6M008/HU888QQaGxt9yn/++WcAJ29HmjhxIj744AOfdJ0AfFJdCunTpw8GDRqE1157DQ0NDZ7l3377LdatW+fJXBNIe3s7nE4nWlpaAAAXXnghevXqhZUrV3qWAcC//vUvfP/9915ZfNz158yZg5tuuimof0CFI9i+npycjEmTJuHtt9/G6tWrUVhYiKKiIknaFAz3X07Exg8iCg6/KSeKkSuvvBJqtRrjx4/HH/7wBzQ2NuLll19Gr169/Oa1PuOMM3Dbbbfh66+/RlZWFl599VUcO3YsYBAfrH//+99et69UV1d7UgYGsm7dOqxZswZqtTqifQei0Wiwdu1aTJ48GUOHDsW//vUv/POf/8ScOXM8Lyq6+uqr8dRTT2Hs2LG46aabcPz4cbzwwgvIz8/H7t27PdsaNWoULr74Ytxzzz04ePAgunXr5kn5Vl5ejqSkJOTk5OCxxx5DXl4ebrzxRq+2fP755zj77LMxderUkI7hjjvuwBtvvIE//vGP+Pbbb5GWluZ3vd27d+ORRx5BTU0Nrr76aq+3o7q/iX3vvfcwadIkAMCCBQvwyiuv4MYbb8RZZ50l2IZPP/0UTz/9NP7v//7P7ze+kUpKSsIrr7yCcePG4dxzz8XUqVPRt29f/PTTT9iwYQMMBgM++OADAMCSJUuwbt06XHrppbjjjjtw9tln48iRI/jHP/6BzZs3C6Yd7Ozxxx/HuHHjcPHFF+O2227zpEQ0Go1eufjd3Oe0qakJ7733Hg4cOOC5xlNSUrBs2TJMnToVl156KSZNmuRJiThgwACflIM1NTWe28ykEkpfv+WWW/Dss89iw4YNWLZsmWRt8qexsRFr164FcPKB8WeffRYpKSk+/5AhovAwKCeKkTPPPBPvvPMO5s2bh+nTp6N3796488470bNnT9x6660+6xcUFOC5557Dgw8+iL179yIvLw9vvfWW6H3FYm644QYAJ291yMvLw9NPP+2TI72zQYMGeYJEKXTr1g1r167FnXfeiQcffBB6vR4LFizwyqt82WWX4a9//SvKyspw//33Iy8vD8uWLcOBAwe8gnKVSoWKigrcdttteOKJJ1BYWIjly5fjuuuuw9y5c/HJJ5/gr3/9KwYNGoTVq1f7/TZ8yZIlIX/7p1Kp8PLLL2PgwIGYN28ennrqKb/rvfvuu54Xw7z44ot48cUXfdZ54IEHMGjQIKjVaqxfvx4PPfQQZs+eLbj/uro6TJ48GTfeeCNuvvnmkNoeipEjR+KLL77Ao48+iueffx6NjY3o3bs3hg4dij/84Q+e9fr27YutW7fioYcewpo1a2C1WtG3b1+MGzcu4D9YAhk9erQnd/38+fORkpKCSy+9FMuWLfPJfw/Ac0vHqdf4vffe6ymfMmUK0tLSUFZWhpkzZ0Kn06GkpATLli3z+4+FO++8M+h7/8MRSl8fPHgwzj33XHz//feSfs7+HDx4EOPGjQNw8sHTc889F++//z4GDRok+iIlIhKncoXyd0QiiokBAwbgvPPOw4cffih3UyQ3ZcoUvPPOO35vh4iWbdu24Ve/+hVWrVrl88bOWHv44Yfx2Wefeb0tsbMBAwZg9erVGDlyZMzaRfIIp6+ff/756NGjR8B0nkQUn3hPORERUZzYtm0bdu3axQcriRIQb18hIoqhoqIipKSkCK5TUlIS9VzwFN++/fZbbN++HU8++ST69OnjuQ2NiBIHg3Iiohg69U2jgTz99NMxaAnFk3feeQcLFy7EmWeeib///e+SvbWViOTDe8qJiIiIiGTGe8qJiIiIiGTGoJyIiIiISGYMyomIiIiIZMagnIiIiIhIZgzKiYiIiIhkxqCciIiIiEhmDMqJiIiIiGTGoJyIiIiISGYMyomIiIiIZMagvBOXywWr1Qq+6JRIHuyDRPJiHySSB4PyTmw2G4xGI2w2m9xNIeqS2AeJ5MU+SCQPBuVERERERDJjUE5EREREJDMG5UREREREMmNQTkREREQkMwblREREREQyS5a7AUREobDYnTA3OmF1tMKgTYFJp4YxTR2z+kRElPiE5gqp5hEG5UQUN2obmjGzfDc2VZk9y4oLTCgrLUJ2d63k9YmIKPEJzRUqADMkmkd4+woRxQWL3ekzSALAxiozZpXvhsXulLQ+ERElPrG54rMffpZsHuE35WE6dOgQzGaz+IoBmEwm5ObmRrFFRInN3Oj0GQjdNlaZYW50Cv75MNL6RESU+MTmismXDAhYFuk8wqA8DIcOHcJZZ52N5mZ72NvQatOwZ8/3DMyJgmR1tAqW20TKI61PRESJT2yuaGnrCFgW6TzCoDwMZrMZzc12DL11AQx9BoRc33rkALa++gjMZjODcqIgGTQpguV6kfJI6xMRUeITmytSkwPf+R3pPMKgPAKGPgPQI/dMuZtB1CWY0tUoLjBho58/KxYXmGBKF/6TYaT1iYgo8YnNFcdtLX7rRWMe4YOeRBQXjGlqlJUWobjA5LW8uMCEZaVFovfxRVqfiIgSn9hcMfKMnpLNI/ymnIjiRnZ3LZ6bdD7MjU7YHK3Qa1JgSg8+P2yk9YmIKPGJzRVSzSMMyokorhjTIhv8Iq1PRESJT2iukGoe4e0rREREREQyY1BORERERCSzuArKN27ciPHjxyM7OxsqlQrvvfeeV/mUKVOgUqm8fsaOHStPY4mIiIiIghRXQXlTUxMGDhyIF154IeA6Y8eOxZEjRzw/f//732PYQiIiIiKi0MXVg57jxo3DuHHjBNdJTU1F7969Y9QiIiIiIqLIxVVQHozPPvsMvXr1QkZGBi677DIsWrQImZmZAddvaWlBS8svieCtVmssmklE/8M+SCQv9kEiZYir21fEjB07Fq+//jrWr1+PZcuW4fPPP8e4cePQ3t4esM7SpUthNBo9Pzk5OTFsMRGxDxLJi32QSBkSKii/8cYbcc0116CwsBATJ07Ehx9+iK+//hqfffZZwDqzZ8+GxWLx/Bw+fDh2DSYi9kEimbEPEilDwt2+cqrTTjsNJpMJ1dXVuPzyy/2uk5qaitTU1Bi3jIjc2AeJ5MU+SKQMCfVNeWc1NTWoq6tDnz595G4KEREREVFAcfVNeWNjI6qrqz2/79+/H7t27UKPHj3Qo0cPPPLIIygtLUXv3r2xb98+zJgxA/n5+RgzZoyMrSYiIiIiEhZXQfm2bdswatQoz+/Tpk0DAEyePBkrVqzA7t278dprr6GhoQHZ2dm48sor8eijj/LPckRERESkaHEVlI8cORIulytg+ccffxzD1hARERERRUdC31NORERERBQPGJQTEREREcmMQTkRERERkcwYlBMRERERyYxBORERERGRzBiUExERERHJjEE5EREREZHMGJQTEREREcmMQTkRERERkcwYlBMRERERyYxBORERERGRzBiUExERERHJjEE5EREREZHMGJQTEREREcmMQTkRERERkcwYlBMRERERyYxBORERERGRzBiUExERERHJjEE5EREREZHMGJQTEREREcmMQTkRERERkcwYlBMRERERyYxBORERERGRzBiUExERERHJjEE5EREREZHMGJQTEREREcksWe4GEBGFwmJ3wtzohNXRCoM2BSadGsY0tdzNiis8h0QUDiWOHUpsU7gYlBNR3KhtaMbM8t3YVGX2LCsuMKGstAjZ3bUytix+8BwSUTiUOHYosU2R4O0rRBQXLHanz+ALABurzJhVvhsWu1OmlsUPnkMiCocSxw4ltilSDMqJKC6YG50+g6/bxiozzI3xNwDHGs8hEYVDiWOHEtsUKQblRBQXrI5WwXKbSDnxHBJReJQ4diixTZFiUE5EccGgSREs14uUE88hEYVHiWOHEtsUqZgE5c3NzbDb7Z7fDx48iOXLl2PdunWx2D0RJQBTuhrFBSa/ZcUFJpjS4/Np+1jiOSSicChx7FBimyIVk6B8woQJeP311wEADQ0NGDp0KJ588klMmDABK1asiEUTiCjOGdPUKCst8hmEiwtMWFZaFLcpsGKJ55CIwqHEsUOJbYpUTFIi7tixA08//TQA4J133kFWVhZ27tyJ8vJyzJ8/H3feeWcsmkFEcS67uxbPTTof5kYnbI5W6DUpMKXHb05aOfAcElE4lDh2KLFNkYhJUG6326HX6wEA69atw7XXXoukpCRcdNFFOHjwYCyaQEQJwpgWvwOuUvAcElE4lDh2KLFN4YrJ7Sv5+fl47733cPjwYXz88ce48sorAQDHjx+HwWCIRROIiIiIiBQrJkH5/PnzMX36dAwYMABDhw7FxRdfDODkt+bnn39+LJpARERERKRYMbl95Te/+Q2GDx+OI0eOYODAgZ7ll19+OUpKSmLRBCIiIiIixYpJUA4AvXv3Ru/evb2WDRkyJFa7JyIiIiJSLMmC8muvvTbodd99912pmkFEREREpHiS3VNuNBo9PwaDAevXr8e2bds85du3b8f69ethNBqlagIRERERUVyQ7JvyVatWef5/5syZuP7667Fy5Up069YNANDe3o677rqL2VeIiIiIqMuLSfaVV199FdOnT/cE5ADQrVs3TJs2Da+++mosmkBEREREpFgxCcrb2tqwZ88en+V79uxBR0dHLJpARERERKRYMcm+MnXqVNx2223Yt2+fJ+PK1q1bUVZWhqlTp8aiCUREREREihWToPyJJ55A79698eSTT+LIkSMAgD59+uDBBx/En//851g0gYiIiIhIsWISlCclJWHGjBmYMWMGrFYrAPABTyIiIiKi/4nZy4PcGIwTEREREXmTLCg///zzoVKpglp3x44dUjWDiIiIiEjxJAvKJ06c6Pl/h8OBv/zlLzjnnHNw8cUXAwC+/PJL/Pe//8Vdd90lVROIiIiIiOKCZEH5ggULPP9/++23495778Wjjz7qs87hw4eD3ubGjRvx+OOPY/v27Thy5AgqKiq8gn+Xy4UFCxbg5ZdfRkNDA4YNG4YVK1agoKAg4uMhIiIiIpJKTPKU/+Mf/8Att9zis/y3v/0tysvLg95OU1MTBg4ciBdeeMFv+WOPPYZnn30WK1euxNatW6HT6TBmzBg4HI6w205EREREJLWYPOip1WqxZcsWn2+st2zZAo1GE/R2xo0bh3Hjxvktc7lcWL58OebNm4cJEyYAAF5//XVkZWXhvffew4033hj+ARARERERSSgmQfn999+PO++8Ezt27PB6edCrr76Khx56KCr72L9/P44ePYrRo0d7lhmNRgwdOhRffPFFwKC8paUFLS0tnt/dKRuJKDbYB4nkxT5IpAwxCcpnzZqF0047Dc888wz+9re/AQDOPvtsrFq1Ctdff31U9nH06FEAQFZWltfyrKwsT5k/S5cuxSOPPBKVNhBR6NgHieTFPkikDDG5pxwArr/+emzZsgUnTpzAiRMnsGXLlqgF5JGYPXs2LBaL5yeUB0+JKHLsg0TyYh8kUoaYvzxIKr179wYAHDt2DH369PEsP3bsGAYNGhSwXmpqKlJTU6VuHhEFwD5IJC/2QSJliMk35e3t7XjiiScwZMgQ9O7dGz169PD6iYa8vDz07t0b69ev9yyzWq3YunWrJzc6EREREZESxSQof+SRR/DUU0/hhhtugMViwbRp03DttdciKSkJDz/8cNDbaWxsxK5du7Br1y4AJx/u3LVrFw4dOgSVSoX7778fixYtwvvvv4/KykrccsstyM7O9splTkRERESkNDG5fWXNmjV4+eWXcfXVV+Phhx/GpEmTcPrpp6OoqAhffvkl7r333qC2s23bNowaNcrz+7Rp0wAAkydPxurVqzFjxgw0NTXhjjvuQENDA4YPH461a9eGlHaRiIiIiCjWYhKUHz16FIWFhQCA9PR0WCwWAMCvf/3rkFIijhw5Ei6XK2C5SqXCwoULsXDhwsgaTEREREQUQzG5faVfv344cuQIAOD000/HunXrAABff/01Hy4hIiIioi4vJkF5SUmJ5wHMe+65Bw899BAKCgpwyy234NZbb41FE4iIiIiIFCsmt6+UlZV5/v+GG25A//798Z///AcFBQUYP358LJpARAnimNWB+iYnrI42GLTJyEhTI8vA50aIiJSK43ZwZMlTftFFF+Giiy7yWX711VfjlVde8cozTkTkdqiuCbMrKrGlus6zbHh+JpaUFCI3Uydjy4iIyB+O28GL2Rs9g7Fx40Y0NzfL3QwiUqBjVofPwA4Am6vrMKeiEsesDplaRkRE/nDcDo2ignIiokDqm5w+A7vb5uo61Dc5Y9wiIiISwnE7NAzKiSguWB1tEZUTEVFscdwODYNyIooLBo3wIzBi5UREFFsct0PDoJyI4kKGTo3h+Zl+y4bnZyJDp45xi4iISAjH7dAwKCeiuJBl0GBJSaHPAO9+ip/ptYiIlIXjdmhi8neDjRs34pJLLkFysvfu2tra8J///AfFxcUAgDlz5qBHjx6xaBIRxaHcTB2evH7QL/luNcnI0DHfLRGRUnHcDl5MgvJRo0bhyJEj6NWrl9dyi8WCUaNGob29HQAwe/bsWDSHiOJYlkHDwZyIKI5w3A5OTG5fcblcUKlUPsvr6uqg0zFxPBERERF1bZJ+U37ttdcCAFQqFaZMmYLU1FRPWXt7O3bv3o1LLrlEyiYQERERESmepEG50WgEcPKbcr1eD61W6ylTq9W46KKL8Pvf/17KJhARKY7F7oS50QmroxUGbQpMOjWMacFnIYi0frzr6sdP8UOOa1Vsn+w/yiVpUL5q1SoAwIABAzB9+nTeqkJEXV5tQzNmlu/GpiqzZ1lxgQllpUXI7q4VqBmd+vGuqx8/xQ85rlWxfbL/KFtM7imfMWOG1z3lBw8exPLly7Fu3bpY7J6ISBEsdqfPhAgAG6vMmFW+Gxa78CunI60f77r68VP8kONaFdvnMauD/UfhYhKUT5gwAa+//joAoKGhAUOGDMGTTz6JCRMmYMWKFbFoAhGR7MyNTp8J0W1jlRnmRuFJMdL68a6rHz/FDzmuVbF91jex/yhdTILyHTt2YMSIEQCAd955B71798bBgwfx+uuv49lnn41FE4iIZGd1tAqW20TKI60f77r68VP8kONaFdun1dEmWM7+I7+YBOV2ux16vR4AsG7dOlx77bVISkrCRRddhIMHD8aiCUREsjNoUgTL9SLlkdaPd139+Cl+yHGtiu3ToBF+jJD9R34xCcrz8/Px3nvv4fDhw/j4449x5ZVXAgCOHz8Og8EQiyYQEcnOlK5GcYHJb1lxgQmmdOEMCJHWj3dd/fgpfshxrYrtM0PH/qN0MQnK58+fj+nTp2PAgAEYMmQILr74YgAnvzU///zzY9EEIiLZGdPUKCst8pkYiwtMWFZaJJqWLNL68a6rHz/FDzmuVbF9Zhk07D8Kp3K5XK5Y7Ojo0aM4cuQIBg4ciKSkk/8W+Oqrr2AwGHDWWWfFoglBsVqtMBqNsFgsAb/F37FjBwYPHowr5q5Cj9wzQ97HiUN78cniqdi+fTsuuOCCSJtMlFCC6YPxzp0n2OZohV6TAlN6eHnKw60f77r68UutK/TBWJHjWhXbJ/uPckmap/xUvXv3RmNjIz755BMUFxdDq9XiV7/6lVeqRCKirsCYFtkkGGn9eNfVj5/ihxzXqtg+2X+UKya3r9TV1eHyyy/HGWecgauuugpHjhwBANx2223485//HIsmEBEREREpVkyC8gceeAApKSk4dOgQ0tLSPMtvuOEGrF27NhZNICIiIiJSrJjcvrJu3Tp8/PHH6Nevn9fygoICpkQkopDU1Nthc7TB2twKozYF6Zpk9MtIE69IlCDc9wRbHa0waFNg0vF2BIDnJRY4/korJkF5U1OT1zfkbidOnEBqamosmkBECeBgXRPmVFRiS3WdZ9nw/EwsLilE/0ydjC0jio3ahmafV6UXF5hQVlqE7O5aGVsmL54X6XH8lV5Mbl8ZMWIEXn/9dc/vKpUKHR0deOyxxzBq1KhYNIGI4lxNvd1nQgCAzdV1mFtRiZp6u0wtI4oNi93pE3gCJ1+RPqt8Nyz2rvmadJ4X6XH8jY2YfFP+2GOP4fLLL8e2bdvgdDoxY8YM/Pe//8WJEyewZcuWWDSBiOKczdHmMyG4ba6ug03kFdJE8c7c6PQJPN02VplhbnR2yds1eF6kx/E3NmLyTfl5552HH374AcOHD8eECRPQ1NSEa6+9Fjt37sTpp58eiyYQUZyzNrcKltscwuVE8c4qco131T7A8yI9jr+xEZNvyg8dOoScnBzMnTvXb1lubm4smkFEccygTREs12uEy4ninUHkGu+qfYDnRXocf2MjJt+U5+Xl4eeff/ZZXldXh7y8vFg0gYjinF6TjOH5mX7LhudnQq+J2bvQiGRhSlf7vCLdrbjABFN617xFg+dFehx/YyMmQbnL5fL75s7GxkZoNJpYNIGI4ly/jDQsLin0mRjcT/8zLRclOmOaGmWlRT4BaHGBCctKi7rsfdM8L9Lj+Bsbkv7TZtq0aQBOZlt56KGHvNIitre3Y+vWrRg0aJCUTSCiBNI/U4ey0iLYHG2wOVqh16RAzzy51IVkd9fiuUnnw9zo9PQBUzrzcfO8SI/jr/QkDcp37twJ4OQ35ZWVlVCrf+kcarUaAwcOxPTp06VsAhElGE4A1NUZ0xhs+sPzIj2Ov9KSNCjfsGEDAGDq1Kl45plnYDAYBNevqalBdnY2kpJiclcNEREREZEixCT6XbVqlWhADgDnnHMODhw4IH2DiIiIiIgURFFfSbtcLrmbQEREREQUc8xhQ0RxpabeDpujDdbmVhi1KUgP8UGjY1YH6pucsDraYNAmIyNNjSxD8FmgLHYnzI1OWB2tMGhTYNLxPtZQ8RxSolDitSzWJqExMNLxlSLDoJyI4sbBuibMqaj0et2zOyVX/0ydaP1DdU2Y7af+kpJC5AZRv7ahGTPLd3u90ru4wISy0iJkd9eGeDRdE88hJQolXstibQo0Bi4rKUQbENH4SpFT1O0rRESB1NTbfSYMANhcXYe5FZWoqbcL1j9mdfhMRu76cyoqcczqEKxvsTt9JjsA2Fhlxqzy3bDYnSEcTdfEc0iJQonXslibahuaA46BVmd7ROMrRYeignJ/LxgiIgIAm6PNZ8Jw21xdB5ujTbB+fZNTsH59k/Akam50+kx2bhurzDA3MqAUw3NIiUKJ17JYmyzNrQHHQBcQ0fhK0aGooJwPehJRINbmVsFym0O43CoyqYiXR7Z/4jmkxKHEazmSNtkiHF8pOmISlN96662w2Ww+y5uamnDrrbd6fv/uu+/Qv3//WDSJiOKMQZsiWK7XCJcbNMKP0IiXR7Z/4jmkxKHEazmSNukjHF8pOmISlL/22mtobm72Wd7c3IzXX3/d83tOTg66desWiyYRUZzRa5IxPD/Tb9nw/EzoRYLqDJ1asH6GTjhjgildjeICk9+y4gITTOnMHiKG55AShRKvZbE2GbUpAcdAFRDR+ErRIWlQbrVaYbFY4HK5YLPZYLVaPT/19fX46KOP0KtXLymbQEQJol9GGhaXFPpMHO7sAGJpu7IMGiwJUH9JSaFoWkRjmhplpUU+k15xgQnLSotkT4MWD3gOKVEo8VoWa1N2d23AMdCo7hbR+ErRIek/fbp37w6VSgWVSoUzzjjDp1ylUuGRRx6RsglElED6Z+pQVloEm6MNNkcr9JoU6EPIo5ubqcOT1w/6JUevJhkZuuDzlGd31+K5SefD3Oj07N+ULn9e4njCc0iJQonXslibxMbASMZXipykQfmGDRvgcrlw2WWXoby8HD169PCUqdVq9O/fH9nZ2VI2gYgSTKQTRJZBE9LLgjozpjGAjBTPISUKJV7LYm0SGgMZgMtL0qD80ksvBQDs378fubm5THlIRERERORHTB70/P7777FlyxbP7y+88AIGDRqEm266CfX19bFoAhERERGRYsXkcdoHH3wQy5YtAwBUVlZi2rRp+POf/4wNGzZg2rRpWLVqVVT28/DDD/vco37mmWdiz549Udk+Ecmvpt4Om6MN1uZWGLUpSA/xnsfahmZYmls99Q3alJBeiW2xO2FudMLqaIVBmwKTLvQ/Xx+zOn65p1ObjIy04O9rj4ZI9x+Nc0CUCMT6QiR9Taiu0H7FxrhIx1CSTkyC8v379+Occ84BAJSXl2P8+PFYsmQJduzYgauuuiqq+zr33HPx6aefen5PTmYaH6JEcbCuyedV0O7sAP0zdZLXr21o9nmNdXGBCWX/y2wQjEN1TT6vunZngMkNog2RinT/0TgHRIlArC9E0teE6qq7JeFBP/t9vLQIjvYOwTEu0jGQpBWT21fUajXsdjsA4NNPP8WVV14JAOjRowesVmtU95WcnIzevXt7fkwm/zk7iSi+1NTbfSYT4OQroOdWVKKm3i5Yv7ahWbB+bYPvuxROZbE7fSZg4OTrq2eV74bFLv5a7WNWh89E627DnIpKHLM6RLcRiUj3H41zQJQIxPpCbUNz2H1NrJ8eOGH3u98Tza2iY2QkYyhJLyZB+fDhwzFt2jQ8+uij+Oqrr3D11VcDAH744Qf069cvqvuqqqpCdnY2TjvtNNx88804dOiQ4PotLS1e+dOj/Y8EIhIWbB+0Odp8JhO3zdV1sDnaBPdjaW4VrG8Rec20udHpMxG6bawyw9woHpDWNzkF21DfJG1QG+n+o3EOSHk4D4ZOrC+IjTdCfU2sn+pS/b9k0QWIjpGRjKEkvZgE5c8//zySk5PxzjvvYMWKFejbty8A4F//+hfGjh0btf0MHToUq1evxtq1a7FixQrs378fI0aMgM1mC1hn6dKlMBqNnp+cnJyotYeIxAXbB60iQbPNIVwecX2RcrH6J7chPOmJlUcq0v1H4xyQ8nAeDF2kfUGor4n1w0ZHu/99ioxxkY6BJL2Y3HCdm5uLDz/80Gf5008/HdX9jBs3zvP/RUVFGDp0KPr374+3334bt912m986s2fPxrRp0zy/W61WDkhEMRRsHzRoUwS3o9cIl0dcX6RcrP7JbQgPuWLlkYp0/9E4B6Q8nAdDF2lfEOprYv0wXeP/m3K9yBgX6RhI0ovJN+UA0N7ejvLycixatAiLFi1CRUUF2tv9/2svWrp3744zzjgD1dXVAddJTU2FwWDw+iGi2Am2D+o1yT6vgHYbnp8JvchEZtSmCNY3ikxYpnS1z+ur3YoLTDCli2cfydCpBduQoZM2g0mk+4/GOSDl4TwYOrG+IDbeCPU1sX7a1OI/dlL9rzxQvUjHUJJeTILy6upqnH322bjlllvw7rvv4t1338Vvf/tbnHvuudi3b59k+21sbMS+ffvQp08fyfZBRLHRLyMNi0sKfSYVd+YAsZRe2d21gvXFMocY09QoKy3ymYiLC0xYVloUVErALIMGSwK0YUlJoeRpESPdfzTOAVEiEOsL2d21Yfc1sX46oEea3/1malNEx8hIxlCSnsrlcrmk3slVV10Fl8uFNWvWoEePHgCAuro6/Pa3v0VSUhL++c9/RmU/06dPx/jx49G/f3/U1tZiwYIF2LVrF7777jv07NkzqG1YrVYYjUZYLJaA3xbs2LEDgwcPxhVzV6FH7pkht/PEob34ZPFUbN++HRdccEHI9YkSmVgfdOfYtTlaodekQB9mnnJ3fWOYecrd9U3pEeYp1yQjQydjnvIw9h+Nc0DKFcw8SCeJ9YVI+ppQXaH9io1xkY6hJJ2Y/K3i888/x5dffukJyAEgMzMTZWVlGDZsWNT2U1NTg0mTJqGurg49e/bE8OHD8eWXXwYdkBOR8kU6eWR310aUT9uYFnkAmmXQxDQIj/b+o3EOiBKBWF+IpK8J1RXar9gYxwBcuWISlKempvrNgNLY2Ai1OnoD+5tvvhm1bRERERERxUpM7in/9a9/jTvuuANbt26Fy+WCy+XCl19+iT/+8Y+45pprYtEEIiIiIiLFisk35c8++ywmT56Miy++GCkpJzMctLa2YsKECXjmmWdi0QQiShDu+yGtza0walOQHuL9kD/V22E9pb5ek4y+YdyT7q5vCPGedKDTvaLaZGSkxfaeciKSn9g4IDTWCI1jkY6RJJ+YBOXdu3fH//t//w/V1dX47rvvAADnnHMO8vPzY7F7IkoQB+uafF4T7c4c0D9Tp/j6AHCorsnnFdrurAq5QW6DiOKb2DgQaKxZUlIIF+C3rKykEO0BykIZo0g+MctT/te//hUTJ07Eddddh+uuuw4TJ07EK6+8EqvdE1Gcq6m3+0w2wMnXQ8+tqERNvV2w/k8i9X8SqV/b0CxYv7ahWfQYjlkdPhOxextzKipxzOoQ3QYRxTexcUBorNtSXYd5AcpqLI6IxkiSX0y+KZ8/fz6eeuop3HPPPbj44osBAF988QUeeOABHDp0CAsXLoxFM4gojtkcbT6Tjdvm6jrYgniFvFB9q6MNfQXqW5pbBetbmltFb2Opb3IKbqO+ycnbWIgSnNg4IDTW9TKkYlOAMl1qt4jGSJJfTILyFStW4OWXX8akSZM8y6655hoUFRXhnnvuYVBORKKsza2C5TaHcLnc9YGT/zCIpJyI4p9YP7cJjDUtbR0Byxodwm9JD2aMInnF5PaV1tZWXHjhhT7LBw8ejLY2TkJEJM6gTREs12uEy+WuDwAGkddYi5UTUfwT6+d6gbEmNTlw2Jau6Sa83SDGKJJXTILy3/3ud1ixYoXP8pdeegk333xzLJpARHFOr0n2eT202/D8TOiDCHiF6otNlEZtimB9o0jQDgAZOrXgNjJ0fCEPUaITGweExrrj1haMCFDW1NIe0RhJ8ovpg57nnXcebr/9dtx+++0oLCzEyy+/jKSkJEybNs3zQ0TkT7+MNCwuKfSZdNyZBcRSfvUVqS+WFjG7u1awfjBpEbMMGiwJsI0lJYW8n5yoCxAbB4TGumH5mVgUoKyfURPRGEnyU7lcLpfUOxk1alRQ66lUKvz73/+WuDXCrFYrjEYjLBYLDAaD33V27NiBwYMH44q5q9Aj98yQ93Hi0F58sngqtm/fjgsuuCDSJhMlFLE+6M7Ba3O0Qq85mZ83nDzl7vqGMPOUu+sbI81TrklGho55ykk5gpkHKXJi44DQWCM0jkU6RpJ8YvK3jA0bNsRiN0TUBUQ6ufTNSBPMsiImu7s25CC8syyDhkE4URcnNg4IjTVC4xgD8PgVs9tXiIiIiIjIPwblREREREQyY1BORERERCQz5schorjifojJ2twKozYF6SE+xBRpfa+Hs7TJyEgL/SFN9wNc7jYYQnxYNNI2ROMY5GSxO2FudMLqaIVBmwKTTg1jGtNJdnVSXRdC/UWsLwn1dbG6QmNVpOMYKRODciKKGwfrmjCnotLrVdLudF/9M3WS1z9U14TZfuovKSlEbhD1ldCGaByDnGobmjGzfDc2VZk9y4oLTCgrLYr4AVyKX1JdF0L9RQVglkBfEurryQBmhFk3KcB+gx1DSLl4+woRxYWaervPJAUAm6vrMLeiEjX1dknrH7M6fCZnd/05FZU4ZnWIHkNtQ7NgG2obmiVtQzSOQU4Wu9Mn8AKAjVVmzCrfDYvdKVPLSE5SXRdC/WVuxbfYVG0O2JfExhursy3suj9ZmsMex0jZGJQTUVywOXwnMbfN1XWwOdokrV/f5BSsX98kPvFbmlsFt2FpbpW0DdE4BjmZG50+gZfbxiozzI3Kbj9JQ6rrQqi/bKo2B7zlyz2eCPU1F1Rh19Wl+r/JIZhxjJSNQTkRxQWrSMBqcwiXR1xfZLITK1dCG6JxDHKyipwfsfNHiUmq60KsP7S0dQTep1hfFygXGycaHe2Bt8s+ENcYlBNRXDBoUwTL9Rrh8ojra4QfwRErV0IbonEMcjKInB+x80eJSarrQqw/pCYHDqH0Yn1doFxsnEjXdAu8XfaBuMagnIjigl6TjOH5mX7LhudnQi8ygUZaP0OnFqyfoRPP8mDUpghuwygyGUfahmgcg5xM6WoUF5j8lhUXmGBKV3b7SRpSXRdC/WVEvgnHAzyD4R5PhPqaCq6w6za1+P8GP5hxjJSNQTkRxYV+GWlYXFLoM1m5sw6IpQOLtH6WQYMlAeovKSkMKqVgdnetYBvEskRE2oZoHIOcjGlqlJUW+QRgxQUmLCstYlrELkqq60KovywuOQ/D800B+5LYeGNQ+wbewdbta9SGPY6RsqlcLpf/f651UVarFUajERaLBQaDwe86O3bswODBg3HF3FXokXtmyPs4cWgvPlk8Fdu3b8cFF1wQaZOJEopYH3Tn57U5WqHXpEAfZp7ycOt75RbWJCNDF36ecncbjJHkKQ+jDdE4Bjm581G7z58pnXnKoymYeVCJpLouhPqLWF8S6utidYXGqkjHMVIm/p2DiOJKpBNPpPWzDJqIA9js7tqIcidH2oZoHIOcjGkMwsmXVNeFUH8R60tCfV2srtBYxQA8MfH2FSIiIiIimTEoJyIiIiKSGW9fIaK44r6X0trcCqM2Belh3lMuV33gl3tfrY5WGLQpMOlieztGV99/vJP7/Mm9/2i3K5LjEasrNF6IjSXRGGsovjAoJ6K4cbCuyef10+6sA/0zdYqvD5x88KvzK8GLC0woKy2K6D7zYHX1/cc7uc+f3PuPdrsiOR6xuoHGi6UlhegABMeSaIw1FH94+woRxYWaervPJAWcfLX03IpK1NTbFV0fOPmtWudJHDj5KvBZ5bthsUv7mviuvv94J/f5k3v/0W5XJMcjVldovNi8rw7zRMaSSMcaik8MyokoLtgcbT6TlNvm6jrYRF6JLXd9ADA3On0mcbeNVWaYG6UNarr6/uOd3OdP7v0HEm67IjkesbpC40UvfSo2iYwlkY41FJ8YlBNRXLA2twqW2xzC5XLXBwCryDrBbCMSXX3/8U7u8yf3/gMJt12RHI9YXaHxoqWtQ3i/URhrKD4xKCeiuGAQeQW9XiNcLnd9ADCIrBPMNiLR1fcf7+Q+f3LvP5Bw2xXJ8YjVFRovUpOFQy99FMYaik8MyokoLug1vq+ldhuenwm9Rvi5dbnrA4ApXe3zKnC34gITTOnSZrDo6vuPd3KfP7n3H0i47YrkeMTqCo0Xx20tGCEylkQ61lB8YlBORHGhX0YaFpcU+kxW7owEYqnC5K4PnHzjYFlpkc9kXlxgwrLSIsnTynX1/cc7uc+f3PuPdrsiOR6xukLjxfDTM7FIZCyJdKyh+KRyuVwuuRuhJFarFUajERaLBQaDwe86O3bswODBg3HF3FXokXtmyPs4cWgvPlk8Fdu3b8cFF1wQaZOJEopYH3Tn7rU5WqHXpEAfZp5xueoDv+Q2dm/DlC5Pnumuuv94J/X5E+uDSv38wm1XJMcjVldovBAbS6Ix1lB84d9AiCiuRDopyV0fOPktm5xBTFfff7yT+/zJvf9Awm1XJMcjVldovAjmr3PUtfD2FSIiIiIimTEoJyIiIiKSGYNyIiIiIiKZ8Z5yIoor7oefrM2tMGpTkB7mg5py1Y/GNo5ZHahvcsLqaINBm4yMNDWyDJq4qU8kBaHrMtwyQLi/ivXlSOpS18OgnIjixsG6JsypqPR6BbU7TVj/TJ3i60djG4fqmjDbT/0lJYXIjYP6RFIIdF2WlRSiAwh4zSYBmClwPQfqr0tKCuECBPtyJHWpa+LtK0QUF2rq7T6TGABsrq7D3IpK1NTbFV0/Gts4ZnX4BBfu+nMqKnHM6lB0fSIpCF2XNZZmwWu2xtIcuEygv26pNmOeSF+OpC51TQzKiSgu2BxtPpOY2+bqOtgcbYquH41t1Dc5BevXNzkVXZ9ICkLXpS41WfCa1aX6v2HA3R8D1e1l0GCTSF+OpC51TQzKiSguWJtbBcttDuFyuetHpQ0ik7XSy4mkIHTdNTraBesKlQv115a2DuE2RVA3mLGEEhODciKKCwZtimC5XiNcLnf9qLRBI/wYkNLLiaQgdN2la7oJ1hUqF+qvqcnC4VMkdYMZSygxMSgnorig1yRjeH6m37Lh+ZnQiwSEctePxjYydGrB+hk64bcSyl2fSApC12VTS5vgNdvU4v9bdnd/DFT3uNWBEfmmCOpGNpZQYmJQTkRxoV9GGhaXFPpMdO6MBcG8slrO+tHYRpZBgyUB6i8pKRRNSyh3fSIpCF2X/YxawWu2n1EbuEygvw7LN2FRyXmCfVm4bmRjCSUmlcvlcsndCCWxWq0wGo2wWCwwGAx+19mxYwcGDx6MK+auQo/cM0Pex4lDe/HJ4qnYvn07LrjggkibTJRQxPqgO7evzdEKvSYF+jDzjMtVPxrb8MqrrElGhi6CPOMy1CdlC2YeVCKh6zLcMkC4v4r15UjqUtfDv5EQUVyJdNKSu340tpFl0EQUBMtdn0gKQtdluGWAcH8N5i9s4dalroe3rxARERERyYzflMvo+++/D7uuyWRCbm5uFFtDRERERHJJyKD8hRdewOOPP46jR49i4MCBeO655zBkyBC5m+XRbKkDoMJvf/vbsLeh1aZhz57vGZhTl+O+D9Pa3AqjNgXpYd4TLld9JbQh3utb7E6YG52wOlph0KbApFPDmBZ85pdofIYUmND5FfvshOqKfW7h1pVqu8GUE50q4YLyt956C9OmTcPKlSsxdOhQLF++HGPGjMHevXvRq1cvuZsHAGi12wC4MOimmeiZd1bI9a1HDmDrq4/AbDYzKKcu5WBdk8+rq90ZC/pn6hRfXwltiPf6tQ3NmFm+G5uqzJ5lxQUmlJUWIbu7VvL9kzCh86vuloQZAp+dUN1uAGYKfG6B6j5ZUggH4LdsWUkh2gKUiW13SUkhXGHW5bVGgSTcPeVPPfUUfv/732Pq1Kk455xzsHLlSqSlpeHVV1+Vu2k+0nvlokfumSH/GPoMkLvpRDFXU2/3meCAk6+lnltRiZp6u6LrK6EN8V7fYnf6BOQAsLHKjFnlu2GxOyXdPwkTOr/zKirx2d6fA352Yp+Nzen72vpTP7dAdZ3wDZzdZS0dLtHrIVD5ln0njymcurzWKJCECsqdTie2b9+O0aNHe5YlJSVh9OjR+OKLL/zWaWlpgdVq9fohotgJtg/aHL6Tstvm6jrYRF7xLnd9JbQh3uubG50+QZ3bxiozzI3CQXk0PsNEFK15UOj8bqquQy9Dqt+yjVVm0c/GBVXAMqG6jc72gGUtbR2i10Og8l76VGwKs25XvtZIWEIF5WazGe3t7cjKyvJanpWVhaNHj/qts3TpUhiNRs9PTk5OLJpKRP8TbB+0NrcKbsfmEC6Xu74S2hD39UXKY/EZJqJozYNi57elrSPsujaBcqEyoe2K7VOoXOhYgtl2V73WSFjC3VMeqtmzZ2PatGme361Wa9wE5pFkb2lpaUFqqv9vLYLFDDAUDcH2QYM2RXA7eo1wudz1ldCGuK8vUh6LzzARRWseFDu/qcmBvwcU/WwEyoXKhLYrtk+hcqFjCWbbXfVaI2EJFZSbTCZ069YNx44d81p+7Ngx9O7d22+d1NTUiIPTWItG9haoVECEL3NlBhiKhmD7oF6TjOH5mdjs50/Cw/MzodcID2dy11dCG+K9vildjeICEzb6uYWluMAEU7pwBpZofIaJKFrzoND5HZGfieO2Fr/1igtMop+NCv7nK/fnFqhuurpbwLLU5CTR6yFQ+XFbC0bkZ/q9hUWsble+1kiYyuWKMDJTmKFDh2LIkCF47rnnAAAdHR3Izc3F3XffjVmzZonWD+b1wjt27MDgwYNxxdxV6JF7ZshtPLD1Y2x99REMv/8F9D37/LDrh5u95UjlF/j2/ZfCrg/8kgFm+/btuOCCC8LaBpE/Qn3wYF0T5lZUek10oWb+kLO+EtoQ7/VrG5oxq3y3V2BeXGDCstIi9Aky+0qkn2GiC2YeDETo/Kq7JWGmwGcnVLcbgFkCn1uguu7sK/7K3NlXhK6HQNt1Z18Jpy6vNQok4YLyt956C5MnT8aLL76IIUOGYPny5Xj77bexZ88en3vN/YmnoFyu+gBw4tBefLJ4KoNyijqxPujO+2tztEKvSYE+zBzZctVXQhvivb4717W7vik9vDzlkXyGiSySoBwQPr9in51QXbHPLdy6Um03mHKiUyXc309uuOEG/Pzzz5g/fz6OHj2KQYMGYe3atUEF5ESkfJFOaHLXV0Ib4r2+MS20IDza+ydhQudX7LMTqiv2uYVbV6rtBlNOdKqEC8oB4O6778bdd98tdzOIiIiIiIKSkEE5xU4kGWCYvYWIiIjoJAblFJZoZIBJTdWgvPwd9OnTJ6z6kaZ15D8KiIiISCkYlHfifu5V6I1mjY2NAABLzY/oaGsPeR+Nx386uY+jB8IKKuWuDwD1B/YAcOH0yyahe+/Q89k2/LQP+z5/F7/+9a/D2j+AiNM6pmo0+L/XXw/7eYOkpCR0dAi/QCKR6/fu3TtgqtHO9Ho9VCr/b+TrLJg+SEShYR8kklcwfTDhsq9EqqamJm5eHkQUL0LJ4sA+SBR97INE8gqmDzIo76SjowO1tbWC/6Jxv+3s8OHDYaWLikdd7Zh5vNEVyrd07IOxwXMYmXg7f+yD8uG5Ck6in6dg+iBvX+kkKSkJ/fr1C2pdg8GQkBeOkK52zDze2GMfjC2ew8gk4vljH5QGz1VwuvJ5SpK7AUREREREXR2DciIiIiIimTEoD0NqaioWLFgQUTq+eNPVjpnHq2zx1l4l4jmMTFc/f139+EPBcxUcnic+6ElEREREJDt+U05EREREJDMG5UREREREMmNQTkREREQkMwblREREREQyY1DeicvlgtVqBZ9/JZIH+yCRvNgHieTBoLwTm80Go9EIm80md1OIuiT2QSJ5sQ8SyYNBORERERGRzBiUExERERHJjEE5EREREZHMGJQTEREREcmMQTkRERERkcziKijfuHEjxo8fj+zsbKhUKrz33nuestbWVsycOROFhYXQ6XTIzs7GLbfcgtraWvkaHAaL3Yl9xxux81A99v3cCIvdKXeTJNcVj5mIKF4pdcxWaruIgpUsdwNC0dTUhIEDB+LWW2/Ftdde61Vmt9uxY8cOPPTQQxg4cCDq6+tx33334ZprrsG2bdtkanFoahuaMbN8NzZVmT3LigtMKCstQnZ3rYwtk05XPGYionil1DFbqe0iCoXKFadvB1CpVKioqMDEiRMDrvP1119jyJAhOHjwIHJzc4PartVqhdFohMVigcFgiFJrxVnsTtz9951eA4pbcYEJz006H8Y0dczaEwtd8ZhJnFx9kIhOCtQHlTpmK7VdRKGKq2/KQ2WxWKBSqdC9e/eA67S0tKClpcXzu9VqjUHLfJkbnX4HFADYWGWGudGZcINKVzxm8qWUPkjUVQXbB5U6Ziu1XUShiqt7ykPhcDgwc+ZMTJo0SfDbtqVLl8JoNHp+cnJyYtjKX1gdrYLlNpHyeNQVj5l8KaUPEnVVwfZBpY7ZSm0XUagSMihvbW3F9ddfD5fLhRUrVgiuO3v2bFgsFs/P4cOHY9RKbwZNimC5XqQ8HnXFYyZfSumDRF1VsH1QqWO2UttFFKqEC8rdAfnBgwfxySefiN6TmpqaCoPB4PUjB1O6GsUFJr9lxQUmmNIT709vXfGYyZdS+iBRVxVsH1TqmK3UdhGFKqGCcndAXlVVhU8//RSZmZlyNyloxjQ1ykqLfAaW4gITlpUWJeT9cF3xmImI4pVSx2yltosoVHGVfaWxsRHV1dUAgPPPPx9PPfUURo0ahR49eqBPnz74zW9+gx07duDDDz9EVlaWp16PHj2gVgfXKeXO/GCxO2FudMLmaIVekwJTujrhB5SueMwUmNx9kKirE+uDSh2zldouomDFVVD+2WefYdSoUT7LJ0+ejIcffhh5eXl+623YsAEjR44Mah8MCIjkxT5IJC/2QSJ5xFVKxJEjR0Lo3xBx9O8LIiIiIiKPhLqnnIiIiIgoHjEoJyIiIiKSGYNyIiIiIiKZMSgnIiIiIpIZg3IiIiIiIpkxKCciIiIikhmDciIiIiIimTEoJyIiIiKSGYNyIiIiIiKZMSgnIiIiIpIZg3IiIiIiIpkxKCciIiIikhmDciIiIiIimTEoJyIiIiKSGYNyIiIiIiKZMSgnIiIiIpIZg3IiIiIiIpkxKCciIiIikhmDciIiIiIimSXL3QAiolB1dHTg8OHDnt9zcnKQlMTvGIiIKH4xKCeiuHP48GHc+sJapGX0hL3+Z7z6p7Ho37+/3M0iIiIKG4NyIopLaRk9ocvsI3cziIiIoiKu/t67ceNGjB8/HtnZ2VCpVHjvvfe8yl0uF+bPn48+ffpAq9Vi9OjRqKqqkqexRERERERBiqugvKmpCQMHDsQLL7zgt/yxxx7Ds88+i5UrV2Lr1q3Q6XQYM2YMHA5HjFtKRERERBS8uLp9Zdy4cRg3bpzfMpfLheXLl2PevHmYMGECAOD1119HVlYW3nvvPdx4442xbCoRERERUdDiKigXsn//fhw9ehSjR4/2LDMajRg6dCi++OKLgEF5S0sLWlpaPL9brVbJ20pEv2AfJJIX+yCRMsTV7StCjh49CgDIysryWp6VleUp82fp0qUwGo2en5ycHEnbSUTe2AeJ5MU+SKQMCROUh2v27NmwWCyen1NzHxOR9NgHieTFPkikDAlz+0rv3r0BAMeOHUOfPr+kSTt27BgGDRoUsF5qaipSU1Olbh4RBcA+SCQv9kEiZUiYb8rz8vLQu3dvrF+/3rPMarVi69atuPjii2VsGRERERGRsLj6pryxsRHV1dWe3/fv349du3ahR48eyM3Nxf33349FixahoKAAeXl5eOihh5CdnY2JEyfK12giIiIiIhFxFZRv27YNo0aN8vw+bdo0AMDkyZOxevVqzJgxA01NTbjjjjvQ0NCA4cOHY+3atdBoNHI1mYiIiIhIVFwF5SNHjoTL5QpYrlKpsHDhQixcuDCGrSIiIiIiikzC3FNORERERBSvGJQTEREREcmMQTkRERERkcwYlBMRERERyYxBORERERGRzCTPvnLo0CHk5ORApVJ5LXe5XDh8+DByc3OlbkJU1dTbYXO0wdrcCqM2BemaZPTLSJO7WURERIrAeZIoPJIH5Xl5eThy5Ah69erltfzEiRPIy8tDe3u71E2ImoN1TZhTUYkt1XWeZcPzM7G4pBD9M3UytoyIiEh+nCeJwif57Ssul8vnW3Lg5Ns54+mlPjX1dp+BBgA2V9dhbkUlaurtMrWMiIhIfpwniSIj2Tfl7rdtqlQqPPTQQ0hL++VPV+3t7di6dSsGDRok1e6jzuZo8xlo3DZX18HmaItxi4iIiJSD8yRRZCQLynfu3Ang5DfllZWVUKvVnjK1Wo2BAwdi+vTpUu0+6qzNrYLlNodwORERUSLjPEkUGcmC8g0bNgAApk6dimeeeQYGg0GqXcWEQZsiWK7XCJcTERElMs6TRJGR/J7yVatWxX1ADgB6TTKG52f6LRuenwm9RvJnZomIiBSL8yRRZCQPypuamvDQQw/hkksuQX5+Pk477TSvn3jRLyMNi0sKfQYc91PlTPdERERdGedJoshI/s/W22+/HZ9//jl+97vfoU+fPn4zscSL/pk6lJUWweZog83RCr0mBXrmXyUiIgLAeZIoEpIH5f/617/wz3/+E8OGDZN6VzHBgYWIiCgwzpNE4ZH89pWMjAz06NFD6t0QEREREcUtyYPyRx99FPPnz4fdzpcGEBERERH5I/ntK08++ST27duHrKwsDBgwACkp3imRduzYIXUTiIiIiIgUTfKgfOLEiVLvgoiIiIgorkkelC9YsEDqXRARERERxTXJ7yknIiIiIiJhkn9TnpSUJJibvL29XeomEBEREREpmuRBeUVFhdfvra2t2LlzJ1577TU88sgjUd1Xe3s7Hn74Yfztb3/D0aNHkZ2djSlTpmDevHlRe2mRxe6EudEJq6MVBm0KTDo1jGnqqGw7EdoTC13xmImIEoGU47cS5wYltomUS/KgfMKECT7LfvOb3+Dcc8/FW2+9hdtuuy1q+1q2bBlWrFiB1157Deeeey62bduGqVOnwmg04t577414+7UNzZhZvhubqsyeZcUFJpSVFiG7uzbi7cd7e2KhKx4zEVEikHL8VuLcoMQ2kbLJdk/5RRddhPXr10d1m//5z38wYcIEXH311RgwYAB+85vf4Morr8RXX30V8bYtdqdP5wKAjVVmzCrfDYvdGfE+4rk9sdAVj5mIKBFIOX4rcW5QYptI+WQJypubm/Hss8+ib9++Ud3uJZdcgvXr1+OHH34AAHzzzTfYvHkzxo0bF7BOS0sLrFar148/5kanT+dy21hlhrkxth1Mae2Jha54zF1BsH2QiKQRiz4o5fitxLlBiW0i5ZP89pWMjAyv+7ldLhdsNhvS0tLwt7/9Lar7mjVrFqxWK8466yx069YN7e3tWLx4MW6++eaAdZYuXRrUve1WR6tguU2kPNqU1p5Y6IrH3BUE2weJSBqx6INSjt9KnBuU2CZSPsmD8uXLl3v9npSUhJ49e2Lo0KHIyMiI6r7efvttrFmzBm+88QbOPfdc7Nq1C/fffz+ys7MxefJkv3Vmz56NadOmeX63Wq3IycnxWc+gSfFZdiq9SHm0Ka09sdAVj7krCLYPEpE0YtEHpRy/lTg3KLFNpHySB+WBgmEpPPjgg5g1axZuvPFGAEBhYSEOHjyIpUuXBmxHamoqUlNTRbdtSlejuMCEjX7+HFVcYIIpPbZPUyutPbHQFY+5Kwi2DxKRNGLRB6Ucv5U4NyixTaR8MbmnvKGhAU8++SRuv/123H777Xj66adhsViivh+73Y6kJO9D6tatGzo6OiLetjFNjbLSIhQXmLyWFxeYsKy0KOYpjpTWnljoisdMRJQIpBy/lTg3KLFNpHwql8vlknIH27Ztw5gxY6DVajFkyBAAwNdff43m5masW7cOF1xwQdT2NWXKFHz66ad48cUXce6552Lnzp244447cOutt2LZsmVBbcNqtcJoNMJiscBgMPiUu3OO2hyt0GtSYEpXRp5ypbQnFrriMXclYn0QAA4ePIi739gOXWYfNNUdwfM3DUb//v1j3FKixBRMHwyXlOO3EucGJbaJlEvy21ceeOABXHPNNXj55ZeRnHxyd21tbbj99ttx//33Y+PGjVHb13PPPYeHHnoId911F44fP47s7Gz84Q9/wPz586O2D2OasjqU0toTC13xmImIEoGU47cS5wYltomUS/KgfNu2bV4BOQAkJydjxowZuPDCC6O6L71ej+XLl/s8XEpEREREpGSS31NuMBhw6NAhn+WHDx+GXq+XevdERERERIoneVB+ww034LbbbsNbb72Fw4cP4/Dhw3jzzTdx++23Y9KkSVLvnoiIiIhI8SS/feWJJ56ASqXCLbfcgra2NgBASkoK7rzzTpSVlUm9eyIiIiIixZM8KFer1XjmmWewdOlS7Nu3DwBw+umnIy0tTepdExERERHFBcmDcovFgvb2dvTo0QOFhYWe5SdOnEBycnLU0y0REREREcUbyYPyG2+8EePHj8ddd93ltfztt9/G+++/j48++kjqJkRVTb0dNkcbrM2tMGpTkK5JRr+M6H3r785panW0wqBNgUkXf+mUEuEYiIgo9iKZY+WYezjfUTRJHpRv3boVTz31lM/ykSNHYu7cuVLvPqoO1jVhTkUltlTXeZYNz8/E4pJC9M/URbz92oZmzCzfjU2nvJa3uMCEstIiZHfXRrz9WEiEYyAiotiLZI6VY+7hfEfRJnn2lZaWFs8DnqdqbW1Fc3Oz1LuPmpp6u89gAQCbq+swt6ISNfX2iLZvsTt9OjcAbKwyY1b5bljszoi2HwuJcAxERBR7kcyxcsw9nO9ICpIH5UOGDMFLL73ks3zlypUYPHiw1LuPGpujzWewcNtcXQebw/cfHqEwNzp9OrfbxiozzI3K7+CJcAxERBR7kcyxcsw9nO9ICpLfvrJo0SKMHj0a33zzDS6//HIAwPr16/H1119j3bp1Uu8+aqzNrYLlNodwuej2RepHuv1YSIRjICKi2ItkjpVj7uF8R1KQ/JvyYcOG4YsvvkBOTg7efvttfPDBB8jPz8fu3bsxYsQIqXcfNQZtimC5XiNcLrp9kfqRbj8WEuEYiIgo9iKZY+WYezjfkRQkD8oBYNCgQVizZg3++9//Ytu2bXj11VdRUFDgtU5ZWRkaGhpi0Zyw6DXJGJ6f6bdseH4m9JrI/uhgSlejuMDkt6y4wARTuvKf5k6EYyAiotiLZI6VY+7hfEdSiElQHowlS5bgxIkTcjcjoH4ZaVhcUugzaLifDI80LaIxTY2y0iKfTl5cYMKy0qK4SLGUCMdARESxF8kcK8fcw/mOpCD5PeXBcrlccjdBVP9MHcpKi2BztMHmaIVekwJ9FPOUZ3fX4rlJ58Pc6PRs35QeXzlPE+EYiIgo9iKZY+WYezjfUbQpJiiPF9F8UZA/xrT479CJcAxERBR7kcyxcsw9nO8omhRz+woRERERUVfFoJyIiIiISGYMyomIiIiIZKaYoHzEiBHQarVyN4OIiIiIKOYkedDTarUGva7BYAAAfPTRR1I0hYiIiIhI8SQJyrt37w6VShXUuu3t7VI0gYiIiIgobkgSlG/YsMHz/wcOHMCsWbMwZcoUXHzxxQCAL774Aq+99hqWLl0qxe6JiIiIiOKKJEH5pZde6vn/hQsX4qmnnsKkSZM8y6655hoUFhbipZdewuTJk6O6759++gkzZ87Ev/71L9jtduTn52PVqlW48MILo7L9mno7bI42WJtbYdSmIF3kxQbHrA7UNzlhdbTBoE1GRpoaWQZNVNoSKxa7E+ZGJ6yOVhi0KTDpmJeViIhiS2z+lWO+5fxI0ST5y4O++OILrFy50mf5hRdeiNtvvz2q+6qvr8ewYcMwatQo/Otf/0LPnj1RVVWFjIyMqGz/YF0T5lRUYkt1nWeZ+xXA/TN1PusfqmvCbD/rLykpRK6f9ZWotqEZM8t3Y1OV2bOsuMCEstIiZHfng7lERCQ9sflXjvmW8yNFm+TZV3JycvDyyy/7LH/llVeQk5MT1X0tW7YMOTk5WLVqFYYMGYK8vDxceeWVOP300yPedk293WdAAIDN1XWYW1GJmnq71/JjVofPAOFef05FJY5ZHRG3SWoWu9NnwAGAjVVmzCrfDYvdKVPLiIioqwhm/o31fMv5kaQg+TflTz/9NEpLS/Gvf/0LQ4cOBQB89dVXqKqqQnl5eVT39f7772PMmDG47rrr8Pnnn6Nv376466678Pvf/z5gnZaWFrS0tHh+D5Q5xuZo8+nwbpur62BztHktq29yCq5f3+RU/G0s5kanz4DjtrHKDHOjk3+mo4gF2weJSBpK74PBzL+xnm85P5IUJP+m/KqrrsIPP/yA8ePH48SJEzhx4gTGjx+PH374AVdddVVU9/Xjjz9ixYoVKCgowMcff4w777wT9957L1577bWAdZYuXQqj0ej5CfTtvbW5VXDfNod3ubVTkO6zPZFyJbA6QjtmonAE2weJSBpK74Oi869IuRTzLedHkoLk35QDJ29hWbJkieT76ejowIUXXujZ1/nnn49vv/0WK1euDPhA6ezZszFt2jTP71ar1e+AZNCmCO5br/EuN2iET61YuRIYNKEdM1E4gu2DRCQNpfdB0flXpFyK+ZbzI0lBkshw9+7dQa9bVFQUtf326dMH55xzjteys88+W/A2mdTUVKSmpopuW69JxvD8TGz28yey4fmZ0Hfq9Bk6teD6GTrl/1nLlK5GcYEJG/38ia64wARTuvKPgZQv2D5IRNJQeh8MZv6N9XzL+ZGkIMntK4MGDcL555/v+a/7Z9CgQT7LomnYsGHYu3ev17IffvgB/fv3j3jb/TLSsLikEMPzM72Wu5/+7pwWMcugwZIA6y8pKVT8/eQAYExTo6y0CMUFJq/lxQUmLCst4v1yREQkuWDm31jPt5wfSQqSfFO+f/9+z//v3LkT06dPx4MPPuj18qAnn3wSjz32WFT3+8ADD+CSSy7BkiVLcP311+Orr77CSy+9hJdeeikq2++fqUNZaRFsjjbYHK3Qa1KgF8hTnpupw5PXD/olb6omGRm6+MpTnt1di+cmnQ9zo9NzzKZ05mElIqLYEZt/5ZhvOT9StEkSlJ/6zfR1112HZ5991uuhzqKiIuTk5OChhx7CxIkTo7bfX/3qV6ioqMDs2bOxcOFC5OXlYfny5bj55pujtg+hFwX5k2XQxFUQ7o8xjYMMERHJS2z+lWO+5fxI0ST504aVlZXIy8vzWZ6Xl4fvvvsu6vv79a9/jV//+tdR3y4RERERkVQkT4l49tlnY+nSpXA6f0mk73Q6sXTpUpx99tlS756IiIiISPEk/6Z85cqVGD9+PPr16+fJtLJ7926oVCp88MEHUu+eiIiIiEjxJA/KhwwZgh9//BFr1qzBnj17AAA33HADbrrpJuh0Oql3T0RERESkeDF5g41Op8Mdd9wRi10REREREcWdmL1W8rvvvsOhQ4e87i0HgGuuuSZWTSAiIiIiUiTJg/Iff/wRJSUlqKyshEqlgsvlAgCoVCoAQHt7u9RNiKqaejtsjjZYm1th1KYgXSBPOQAcszp+yZuqTUZGmnDeVIvdCXOjE1ZHKwzaFJh0wumWQt1+OGKxj64k1M+YiIjECc3PQvOY2JgcyRyYaPMn5y9pSR6U33fffcjLy8P69euRl5eHr776CnV1dfjzn/+MJ554QurdR9XBuibMqajEllNe5et+o1j/TN/74w/VNWG2n/WXlBQi18/6tQ3NmFm+G5tOeW1vcYEJZaVFyO6ujXj74YjFPrqSUD9jIiISF2h+XlJSCAAB5zF1tyQ8KDAmRzIHJtr8yflLepKnRPziiy+wcOFCmEwmJCUlISkpCcOHD8fSpUtx7733Sr37qKmpt/t0eADYXF2HuRWVqKm3ey0/ZnX4dEb3+nMqKnHM6vBabrE7fS52ANhYZcas8t2w2L1v+wl1++GIxT66klA/YyIiEic0P2+pNmOuwDx24IQ94Jhc29Ac9hyYaPMn56/YkDwob29vh16vBwCYTCbU1tYCOPnWz71790q9+6ixOdp8Opfb5uo62BxtXsvqm5yC69c3eV/A5kanz8XutrHKDHOj9/qhbj8csdhHVxLqZ0xEROKE5udeBg02CcxjutRufss2VplhaW4New5MtPmT81dsSH77ynnnnYdvvvkGeXl5GDp0KB577DGo1Wq89NJLOO2006TefdRYm1sFy20O73JrpyDdZ3udyq0OabcfjljsoysJ9TMmIiJxQvNzS1uHYN1GR+Dn2sTmfaE5MNHmT85fsSF5UD5v3jw0NTUBABYuXIhf//rXGDFiBDIzM/HWW29JvfuoMWhTBMv1Gu9yg0b41HYuN2ik3X44YrGPriTUz5iIiMQJzc+pycI3BKRr/H9TLrZdQHgOTLT5k/NXbEh++8qYMWNw7bXXAgDy8/OxZ88emM1mHD9+HJdddplnvZqaGnR0CP+LVk56TTKG52f6LRuenwl9pw6WoVMLrp+h835a2ZSuRnGBye/6xQUmmNK91w91++GIxT66klA/YyIiEic0Px+3OjAiwLg7PD8TTS3+vykvLjDBqE0Jew5MtPmT81dsSB6U+9OjRw9PSkS3c845BwcOHJCjOUHpl5GGxSWFPp3MnX2lc1rELIMGSwKsv6Sk0CclkjFNjbLSIp+LvrjAhGWlRT4ph0LdfjhisY+uJNTPmIiIxAnNz8PyTVg88byA89iAHmkBx+Ts7tqw58BEmz85f8WGyuVOHC4zvV6Pb775Rvb7zK1WK4xGIywWCwwGg0+5Ow+qzdEKvSYF+lDylGuSkaELLk+5e/um9BDylAex/XDEYh9dSaifcVcj1gcB4ODBg7j7je3QZfZBU90RPH/TYPTv3z/GLSVKTMH0QSUSmp+F5jGxMTmSOTDR5k/OX9KKr5uaFEAoAPcny6AJqQMa00K7wEPdfjhisY+uJNTPmIiIxAnNz0LzmNiYHMkcmGjzJ+cvacly+woREREREf2CQTkRERERkcwUE5R3fvCTiIiIiKirUExQrpDnTYmIiIiIYk4xD3p+9913yM7OlrsZREREREQxJ0lQ7n5ZUDDeffddAEBOTo4UTSEiIiIiUjxJgnKj0SjFZomIiIiIEpIkQfmqVauk2GzIysrKMHv2bNx3331Yvnx5VLbpfjmBtbkVRm0K0kN5eZA2GRlp0X1xgNTbVyL3ywusjlYYtCkw6Zg3lYiIAhOauyOZR5U4B3OOjF+Kuac82r7++mu8+OKLKCoqito2D9Y1YU5FJbZU13mWDc/PxOKSQvTP1Pmsf6iuCbP9rL+kpBC5ftYPldTbV6LahmbMLN+NTVVmz7LiAhPK/vdKZCIiolMJzd1pAKaFOY8qcQ7mHBnfYpJ95Z133sH111+Piy66CBdccIHXjxQaGxtx88034+WXX0ZGRkZUtllTb/fp1ACwuboOcysqUVNv91p+zOrw6azu9edUVOKY1RFRe6TevhJZ7E6fwQYANlaZMat8Nyx2p0wtIyIiJRKbux1AWPOoEudgzpHxT/Kg/Nlnn8XUqVORlZWFnTt3YsiQIcjMzMSPP/6IcePGSbLPP/3pT7j66qsxevRo0XVbWlpgtVq9fvyxOdp8Op/b5uo62BxtXsvqm5yC69c3RdY5pN6+EpkbnT6DjdvGKjPMjYl3zF1BsH2QiKSRyH1QbO5udLYHLBOaR5U4B3OOjH+SB+V/+ctf8NJLL+G5556DWq3GjBkz8Mknn+Dee++FxWKJ+v7efPNN7NixA0uXLg1q/aVLl8JoNHp+AmWBsTa3Cm7H5vAut3YK0n22J1IuRurtK5HVEdpnQPEh2D5IRNJI5D4oOncLlAvNo0qcgzlHxj/Jg/JDhw7hkksuAQBotVrYbDYAwO9+9zv8/e9/j+q+Dh8+jPvuuw9r1qyBRhPcgxazZ8+GxWLx/Bw+fNjvegZtiuB29BrvcoNG+HZ9sXIxUm9fiQya0D4Dig/B9kEikkYi90HRuVugXGgeVeIczDky/kkelPfu3RsnTpwAAOTm5uLLL78EAOzfvz/qb/Hcvn07jh8/jgsuuADJyclITk7G559/jmeffRbJyclob/f9M1VqaioMBoPXjz96TTKG52f6LRuenwl9pw6YoVMLrp+hi+xJaKm3r0SmdDWKC0x+y4oLTDClJ94xdwXB9kEikkYi90GxuTtd3S1gmdA8qsQ5mHNk/JM8KL/sssvw/vvvAwCmTp2KBx54AFdccQVuuOEGlJSURHVfl19+OSorK7Fr1y7Pz4UXXoibb74Zu3btQrdu/jtfMPplpGFxSaFPJ3Q/wd05LWKWQYMlAdZfUlIYccokqbevRMY0NcpKi3wGneICE5aVFjHlExEReRGbuzX/+//OZWLzqBLnYM6R8U/livbX1Z10dHSgo6MDycknv0l+88038Z///AcFBQX4wx/+ALVa2otk5MiRGDRoUNB5yq1WK4xGIywWi99vC9y5Tm2OVug1KdCHkqdck4wMnYR5yiXYvhK5c7C6PwNTOnOwJhKxPggABw8exN1vbIcusw+a6o7g+ZsGo3///jFuKVFiCqYPxhuhuTuSeVSJczDnyPgl+U1PNTU1Xg+N3Hjjjbjxxhvhcrlw+PBh5ObmSt2EqBIKwP3JMmgk7aBSb1+JjGkcYIiIKHhCc3ck86gS52DOkfFL8qA8Ly8PR44cQa9evbyWnzhxAnl5eX7v846mzz77TNLtExERERFFSvJ7yl0uF1Qqlc/yxsbGoDOkEBERERElMsm+KZ82bRoAQKVS4aGHHkJa2i9/Ompvb8fWrVsxaNAgqXZPRERERBQ3JAvKd+7cCeDkN+WVlZVeD3Sq1WoMHDgQ06dPl2r3RERERERxQ7KgfMOGDQBOpkF85plnEuYJbiIiIiKiaJP8Qc9Vq1Z5/r+mpgYA0K9fP6l3S0REREQUNyQPyjs6OrBo0SI8+eSTaGxsBADo9Xr8+c9/xty5c5GUJPmzplHlznVqbW6FUZuCdJE85aGu784vanW0wqBNgUknnNqotqEZluZWz/YN2hRkd9cGXN8rp6o2GRlp4jlVw6kjpVDPERERUSBi87RQudh8JDRHi82tUs29nEOVS/KgfO7cufjrX/+KsrIyDBs2DACwefNmPPzww3A4HFi8eLHUTYiag3VNmFNRiS3VdZ5l7reC9c/URbx+bUMzZpbvxqYqs2dZcYEJZaVFfgPtULd/qK4Js/2sv6SkELl+1g+3jpRCPUdERESBiM2jQuXqbkmYITAfBaq7tKQQLkBwbpVq7uUcqmySf0392muv4ZVXXsGdd96JoqIiFBUV4a677sLLL7+M1atXS737qKmpt/t0LgDYXF2HuRWVqKm3R7S+xe706SgAsLHKjFnlu2GxO72W1zY0C26/tqHZa/kxq8Ong7vXn1NRiWNWh88xh1NHSqGeIyIiokCCmacDlc+rqMRne38OOB/9JFD3J0uz4Nz6U71dkrmXc6jySR6UnzhxAmeddZbP8rPOOgsnTpyQevdRY3O0+XQQt83VdbA52iJa39zo9OkobhurzDA3encWS3Or4PYtza1ey+qbnILr1zf5dsZw6kgp1HNEREQUSDDzdKDyTdV16GVI9Vu2scoMq0BdXWqy4H6F6kYy93IOVT7Jg/KBAwfi+eef91n+/PPPY+DAgVLvPmqsnYLczmwO7/KQ13dIvf22AGsGLg+njpRCPUdERESBiM6jIuUtbR1h1W10CL/JXGwuC3fu5RyqfJLfU/7YY4/h6quvxqeffoqLL74YAPDFF1/g8OHD+Oijj6TefdQYtCmC5XqNd3nI62uk3r7wR+2vPJw6Ugr1HBEREQUiOo+KlKcmB/5eU6huuqab8H5F5rJw517Oocon+TfleXl5+OGHH1BSUoKGhgY0NDTg2muvxd69e9G/f3+pdx81ek0yhudn+i0bnp8JfadOEur6pnQ1igtMftcvLjDBlO79ZLRRmyK4fWOnASFDpxZcP0Pn++R1OHWkFOo5IiIiCiSYeTpQ+Yj8TBy3tfgtKy4wwSBQt6mlTXC/QnUjmXs5hypfTILy5ORkLF68GOXl5SgvL8eiRYuQmpqKvLw8qXcfNf0y0rC4pNCno7ifwu6c5jDU9Y1papSVFvl0mOICE5aVFvmkK8rurhXcfuenqLMMGiwJsP6SkkK/aZbCqSOlUM8RERFRIMHM04HKF5UUYuQZPQPOR30F6vY1agXn1r4ZaZLMvZxDlU/lcrlcUu4gKSkJR48eRa9evbyWHzx4EOeccw6ampqk3H3IrFYrjEYjLBaL37eQuvOV2hyt0GtSoA8yT3mw67vzh7rXN6UHl6fcvb4xlDzlmmRk6ELMUx5kHSmFeo4ovoj1QeDk+HH3G9uhy+yDprojeP6mwXH1lzciJQumDyYSsXlaqFxsPhKao8XmVqnmXs6hyiXZTcHTpk0DAKhUKsyfPx9pab9c4O3t7di6dSsGDRok1e4lIxRQR2N9Y1ponSO7uzak3KJZBk3InTqcOlIK9RwREREFIjZPC5WLzUdCc7TY3CrV3Ms5VLkkC8p37twJAHC5XKisrIRa/csFoFarMXDgQEyfPl2q3RMRERERxQ3JgvINGzYAAKZOnYpnnnmmS/wJjIiIiIgoHJLntFu1apXUuyAiIiIiimuSZ18hIiIiIiJhDMqJiIiIiGTGoJyIiIiISGYMyomIiIiIZCb5g56xtHTpUrz77rvYs2cPtFotLrnkEixbtgxnnnlm1PbhfomAtbkVRm0K0oN8eZBU63u9XECbjIw04ZcLuF9k4N6+QeRlQ8AvLxqwOlph0KbApBPOcRrq+kREREolNC+LzdlC5WLzt9B8LTTPcg6OXwkVlH/++ef405/+hF/96ldoa2vDnDlzcOWVV+K7776DTqeLePsH65owp6ISW6rrPMvcr+Ptn+m7fanXP1TXhNl+1l9SUojcKGwfODkozCzfjU1VZs+y4gITykqL/Abzoa5PRESkVELzZjcAMwXmVKG6qQD+LDB/C9btloQH/cyzy0qL4AI4B8exhLp9Ze3atZgyZQrOPfdcDBw4EKtXr8ahQ4ewffv2iLddU2/36SAAsLm6DnMrKlFTb4/p+sesDp+A3L3+nIpKHLM6vJbXNjQLbr+2odnnmC12p0/nBoCNVWbMKt8Ni90Z0fpERERKJTovW5oF52yhuq1AwPlbrO6BE3a/8+xnP/yMme9wDo5nCRWUd2axWAAAPXr0CLhOS0sLrFar148/NkebTwdx21xdB5ujLabr1zc5Bdevb+oUMDe3Cq5vaW71WW5udPp0breNVWaYG50RrU8EBN8HiUga7IP+ic3LulT/Nxu452yhuo3O9rDr6lK7+S3rpU/FpmrOwfEsYYPyjo4O3H///Rg2bBjOO++8gOstXboURqPR85OTk+N3PaufoPVUNod3ueTrdwrSO+tcHur2T24j1DaFvg+iYPsgEUmDfdA/sXmz0eE/sA6mrk2gPNz9trR1CO+Tc7DiJWxQ/qc//Qnffvst3nzzTcH1Zs+eDYvF4vk5fPiw3/UM2hTB7eg13uWSr68Rfhygc3mo2z+5jVDbFPo+iILtg0QkDfZB/8TmzXSN/2+sg6mrFygPd7+pycIhHedg5UvIoPzuu+/Ghx9+iA0bNqBfv36C66ampsJgMHj9+KPXJGN4fqbfsuH5mdB3CoKlXj9DpxZcP0Pn/aS1UZsiuL7RzyBgSlejuMDkt05xgQmmdHVE6xMBwfdBIpIG+6B/YvNyU4v/b6zdc7ZQ3XS1/8A6mLqB9nvc1sI5OM4lVFDucrlw9913o6KiAv/+97+Rl5cXtW33y0jD4pJCn47ifhq6c9pCqdfPMmiwJMD6S0oKfdIiZnfXCm7f31PZxjQ1ykqLfDq5+ynvzimWQl2fiIhIqUTnZaNGcM4Wqpvyv//vXLYkiLoDeqT5nWdHndGTc3CcU7lcLpfcjYiWu+66C2+88Qb+3//7f165yY1GI7Ta4FIBWa1WGI1GWCwWv98WuHOO2hyt0GtSoA8y77hU63vlOdUkI0MXXJ5y9/aNIeQpd9cxpQeXpzzY9YlOJdYHAeDgwYO4+43t0GX2QVPdETx/02D0798/xi0lSkzB9MGuRGheFpuzhcrF5m+h+VponuUcHL8SKihXqVR+l69atQpTpkwJahscjIjkxaCcSF6cB4nkkVAvD0qgf18QERERUReSUPeUExERERHFIwblREREREQyY1BORERERCQzBuVERERERDJjUE5EREREJLOEyr4SC+6co9bmVhi1KUgPMu+4Utb/qd4O6ynr6zXJ6CuwPvBLrlR3HYNIbnOv3KvaZGSkCedOp/jizoFrdbTCoE2BScccuETUNYnNwULlkdQVmsvF5mzO0cGRY65jUB6Cg3VNmFNRiS3VdZ5l7jds9c/UJdz64dQ5VNeE2X7WX1JSiNwA+6D4UdvQjJnlu7GpyuxZVlxgQllpkehLqIiIEonY/BiofElJIVxAWHUXlxSiG4CZAcpUgN852L1dztHBkWuu4+0rQaqpt/t0EADYXF2HuRWVqKm3K3r9n0TW/6nT+sDJi1KoTm1Ds9fyY1aHT2d3rz+nohLHrA6ffVD8sNidPoMUAGysMmNW+W5Y7E6ZWkZEFFvBzMGByrdUmzEvzLpzKyphc7b5LZtX8S02V5sFt8s5Wpyccx2D8iDZHL6dwG1zdR1sjjZFr28VWd/aaX0AsDS3CtaxNLd6LatvcgquX9/EoC2emRudPoOU28YqM8yN/HyJqGsIZg4OVN7LoMGmMOturq6DC/7fXr6p2hzwNpRgtss5+iQ55zoG5UGydgpAO7M5vMvjff2w9uEnsA+lnJTN6ucaOZW/a4iIKBGJzo8C5S1tHbJsW6gewDnaTc65jveUB8mgTREs12u8y+N9/bD2oRG+nMTKSdkMfq6RU/m7hpSqo6MDhw8f9vyek5ODpCR+R0FEwRGdHwXKU5OFxxqpti1UD+Ac7SbnXMdZKEh6TTKG52f6LRuenwl9p4tZaesbRNb31xmN2hTBOsZOHTxDpxZcP0PHDB3xzJSuRnGByW9ZcYEJpvT4+XwPHz6MW19Yi7vf2I5bX1jrFaATEYkJZg4OVH7c6sCIfP9jqVjd4fmZUMHlt2xEvgnHA9wXHsx2OUefJOdcx6A8SP0y0rC4pNDngnY/1dw5DaHS1u8rsr6/tIjZ3bWCdTo/gZxl0GBJgPWXlBQy5VKcM6apUVZa5DNYFReYsKy0KO7SIqZl9IQusw/SMnrK3RQiijPBzMGByoflm7Co5Lyw6i4uKYRe7RtcD8/PxKKS8zAs3yS4Xc7R4uSc61Qul8v/P7m6KKvVCqPRCIvFAoPB4FPuzhtqc7RCrzmZGzSYPOJKWd+d29S9viGEPOXuOsZQ8pRrkpGhYw7UROLO3eq+Hkzp0c3dKtYHAeDgwYO4+43t0GX2QVPdETx/02D0798/6H1EWp8okQXTB+kksTlYqDySukJzudiczTk6OFLPdf7wBqIQCQW88bB+34w09A2pxslvzEPJy5ll0LCDJzBjGl8WREQEiM/BQuWR1BWay8XmbM7RwZFjruPtK0REREREMmNQTkREREQkMwblREREREQyY1BORERERCQzBuVERERERDJj9hUiohDxjaBERBRtDMqJiELkfiNoWkZP2Ot/xqt/Gss850REFJGEDMpfeOEFPP744zh69CgGDhyI5557DkOGDInKtt3J/K3NrTBqU5Ae5Mt94nV9pbYpFF4vStAmIyNN3hcluF9IYHW0wqBNgUkXX3m/47390eJ+IygRUSBC85vY3BduXam2G0x5IFLOw3LMSVLtM+GC8rfeegvTpk3DypUrMXToUCxfvhxjxozB3r170atXr4i2fbCuCXMqKrGlus6zzP362v6ZuoRbX6ltCsWhuibM9rP9JSWFyI3C9kNV29CMmeW7sanK7FlWXGBCWWlRSC9okku8t5+IKFaE5rc0ADMF5j6huirA77y2tKQQHYDgnBpou0tKCuEKs67YfC3lPCzHnCTlPhPuJsinnnoKv//97zF16lScc845WLlyJdLS0vDqq69GtN2aervPxQgAm6vrMLeiEjX19oRaX6ltCsUxq8NnIHBvf05FJY5ZHRFtP1QWu9OnIwPAxiozZpXvhsXujGl7QhXv7Veajo4OHDx4EAcPHkRHR4fczSGiKBKb3xyA4NwXqO68ikpsqTb7LfvJ0iw6pwYq3+LZduh1heZrKedhOeYkqfeZUEG50+nE9u3bMXr0aM+ypKQkjB49Gl988YXfOi0tLbBarV4//tgcbT4Xldvm6jrYHG0Jtb5S2xSK+ian4Pbrm2IbRJobnT4d2W1jlRnmRmUHtVK1P9g+mGjc96Xf+sJar4dGiWKtq/ZBKYnNb43O9oBlQnU3VdehV4DbPnSpyaJzaqDyXoZUbAqzrtB8LeU8LMecKvU+EyooN5vNaG9vR1ZWltfyrKwsHD161G+dpUuXwmg0en5ycnL8rmdtbhXct83hXR7v6yu1TaGwigT1YuXRZhU5nkiPV2pStT/YPpiI0jJ6Ii2jp9zNoC6uK/dBqYjObwLlQmUA0NLm/y9rjQ7/gX4w2w20zWDbFGj8l3IelmNOlXqfCRWUh2P27NmwWCyen0DfWBm0KYLb0Wu8y+N9faW2KRQGjfAjE2Ll0WYQOZ5Ij1dqUrU/2D5IRNJgH4w+0flNoFyoDABSk/2HbumabmHvM9A2g21ToPFfynlYjjlV6n0mVFBuMpnQrVs3HDt2zGv5sWPH0Lt3b791UlNTYTAYvH780WuSMTw/02/Z8PxM6DtdWPG+vlLbFIoMnVpw+xm62GYMMaWrUVxg8ltWXGCCKV3ZGUykan+wfZCIpME+GH1i81u62n8A7Z77AtUdkZ+J47YWv2VNLW2ic2qg8uPWFowIs67QfC3lPCzHnCr1PhMqKFer1Rg8eDDWr1/vWdbR0YH169fj4osvjmjb/TLSsLik0Oficj953DklULyvr9Q2hSLLoMGSANtfUlIY87SIxjQ1ykqLfDp0cYEJy0qLFJ9WMN7bT0QUK2Lzm+Z//++vTKjuopJCDDs9029ZX6NWdE4NVD7sf9sOp67QfC3lPCzHnCT1PlUul8sV0RYU5q233sLkyZPx4osvYsiQIVi+fDnefvtt7Nmzx+dec3+sViuMRiMsFovfbwvcOTptjlboNSnQB5mDO17XV2qbQuGVH1WTjAydMvKUu4/XlB5feb6lbr9YHwSAgwcP4u43tkOX2QdNdUfw/E2DQ3p5j9z1T90GgLDqE0klmD5IwRGa38TmvnDrSrXdYMoDkXIelmNOlWqfCZen/IYbbsDPP/+M+fPn4+jRoxg0aBDWrl0bVEAejFCDxXhfPxb7iGYA7k+WQSNrEN6ZMS2+gvDO4r39iaKjo8Nz729OTg6SkhLqD59ECUFofhOb+8KtK9V2gykPRMp5WI45Sap9JlxQDgB333037r77brmbQUQkGXdKRQB49U9jQ/6mnUE9EZGyJGRQTkTUFUSSTjGaQT3AwJ6IKFIMyomIuqhoBPVpGT1hr/855MA+0qBe7vpy4V84iBIXg/JO3M+98o1mRNGj1+uhUqmCWjeYPmiz2dBoPor2tg40NxzH3r17YbPZgm5PbW2trPVP3QaAuK3f0d6O9rYOdLS3h3UO57/1JTSGHnBYT2DhDRchOzs7burLxd1uAHjlgWuRm5sbVL1o90EiCk0wfTDhsq9Eqqamhm8zI4qyULI4sA8SRR/7IJG8gumDDMo76ejoQG1treC/aKxWK3JycnD48OEuky6qqx0zjze6QvmWjn0wNngOIxNv5499UD48V8FJ9PMUTB/k7SudJCUloV+/fkGt2xXffNbVjpnHG3vsg7HFcxiZRDx/7IPS4LkKTlc+T3xChIiIiIhIZgzKiYiIiIhkxqA8DKmpqViwYAFSU1PlbkrMdLVj5vEqW7y1V4l4DiPT1c9fVz/+UPBcBYfniQ96EhERERHJjt+UExERERHJjEE5EREREZHMGJQTEREREcmMQTkRERERkcwYlHficrlgtVrB51+J5ME+SCQv9kEieTAo78Rms8FoNMJms8ndFKIuiX2QSF7sg0TyYFBORERERCQzBuVERERERDJjUE5EREREJDMG5UREREREMkuWuwFEFF8sdifMjU5YHa0waFNg0qlhTFN3mf0TERFJgUE5EQWttqEZM8t3Y1OV2bOsuMCEstIiZHfXJvz+iYiIpMLbV4goKBa70ycgBoCNVWbMKt8Ni92Z0PsnIiKSEoNyIgqKudHpExC7bawyw9wobVAs9/6JiIikxKCciIJidbQKlttEyuN9/0RERFJiUE5EQTFoUgTL9SLl8b5/IiIiKTEoJ6KgmNLVKC4w+S0rLjDBlC5tBhS5909ERCQlBuVEFBRjmhplpUU+gXFxgQnLSoskT0so9/6JiIikFFcpETdu3IjHH38c27dvx5EjR1BRUYGJEyd6yqdMmYLXXnvNq86YMWOwdu3aGLeUKDFld9fi8esGor7JCaujDQZtMjLS1MgyaGK2/+cmnQ9zoxM2Ryv0mhSY0kPLU84850REpERxFZQ3NTVh4MCBuPXWW3Httdf6XWfs2LFYtWqV5/fU1NRYNY8o4SkhT7gxLfwgWgntJyIi8ieugvJx48Zh3Lhxguukpqaid+/eMWoRUdchlif8uUnnK/ob53hvPxERJba4CsqD8dlnn6FXr17IyMjAZZddhkWLFiEzMzPg+i0tLWhpafH8brVaY9FMorgTTJ7wcILaWPVBqdpPFO84DxIpQ0I96Dl27Fi8/vrrWL9+PZYtW4bPP/8c48aNQ3t7e8A6S5cuhdFo9Pzk5OTEsMVE8UOqPOGx6oPMc07kH+dBImVQuVwul9yNCIdKpfJ50LOzH3/8Eaeffjo+/fRTXH755X7X8fcNQU5ODiwWCwwGQ7SbTRS39h1vxOVPfR6wfP20S3F6r/SQtxurPihV+4niHedBImVIuNtXTnXaaafBZDKhuro6YFCemprKh0GJguDOE77Rzy0gkeQJj1UflKr9RPGO8yCRMiTU7Sud1dTUoK6uDn369JG7KURxL97zhMd7+4mIKLHF1TfljY2NqK6u9vy+f/9+7Nq1Cz169ECPHj3wyCOPoLS0FL1798a+ffswY8YM5OfnY8yYMTK2mihxRCNPuJzivf1ERJS44ioo37ZtG0aNGuX5fdq0aQCAyZMnY8WKFdi9ezdee+01NDQ0IDs7G1deeSUeffRR/lmOKIoiyROuBPHefiIiSkxxFZSPHDkSQs+lfvzxxzFsDRERERFRdCT0PeVERERERPGAQTkRERERkcwYlBMRERERyYxBORERERGRzBiUExERERHJjEE5EREREZHMGJQTEREREcmMQTkRERERkcwYlBMRERERyYxBORERERGRzBiUExERERHJjEE5EREREZHMkuVuAFFXY7E7YW50wupohUGbApNODWOaWu5mxQ2ePyIiSkQMyoliqLahGTPLd2NTldmzrLjAhLLSImR318rYsvjA80dERImKt68QxYjF7vQJKAFgY5UZs8p3w2J3ytSy+MDzR0REiYxBOVGMmBudPgGl28YqM8yNDCqF8PwREVEiY1BOFCNWR6tguU2kvKvj+SMiokTGoJwoRgyaFMFyvUh5V8fzR0REiYxBOVGMmNLVKC4w+S0rLjDBlM4MIkJ4/oiIKJExKCeKEWOaGmWlRT6BZXGBCctKi5jWTwTPHxERJTKVy+Vyyd0IJbFarTAajbBYLDAYDHI3hxKQO8+2zdEKvSYFpnTm2T6VWB/k+SOSFudBInkwTzlRjBnTGERGguePiIgSEW9fISIiIiKSGYNyIiIiIiKZMSgnIiIiIpIZg3IiIiIiIpkxKCciIiIikllcBeUbN27E+PHjkZ2dDZVKhffee8+r3OVyYf78+ejTpw+0Wi1Gjx6NqqoqeRpLRERERBSkuArKm5qaMHDgQLzwwgt+yx977DE8++yzWLlyJbZu3QqdTocxY8bA4XDEuKVERERERMGLqzzl48aNw7hx4/yWuVwuLF++HPPmzcOECRMAAK+//jqysrLw3nvv4cYbb4xlU4mIiIiIghZXQbmQ/fv34+jRoxg9erRnmdFoxNChQ/HFF18EDMpbWlrQ0tLi+d1qtUreViL6BfsgkbzYB8N36NAhmM3msOubTCbk5uZGsUUUzxImKD969CgAICsry2t5VlaWp8yfpUuX4pFHHpG0bUQUGPsgkbzYB8Nz6NAhnHXW2Whutoe9Da02DXv2fM/AnAAkUFAertmzZ2PatGme361WK3JycmRsEVHXwj5IJC/2wfCYzWY0N9sx9NYFMPQZEHJ965ED2PrqIzCbzQzKCUACBeW9e/cGABw7dgx9+vTxLD927BgGDRoUsF5qaipSU1Olbh4RBcA+SCQv9sHIGPoMQI/cM+VuBiWAuMq+IiQvLw+9e/fG+vXrPcusViu2bt2Kiy++WMaWEREREREJi6tvyhsbG1FdXe35ff/+/di1axd69OiB3Nxc3H///Vi0aBEKCgqQl5eHhx56CNnZ2Zg4caJ8jSbZHbM6UN/khNXRBoM2GRlpamQZNHI3i8LEz5OIiBJRXAXl27Ztw6hRozy/u++Bmzx5MlavXo0ZM2agqakJd9xxBxoaGjB8+HCsXbsWGg0n7K7qUF0TZldUYkt1nWfZ8PxMLCkpRG6mTsaWUTj4eRIRUaKKq9tXRo4cCZfL5fOzevVqAIBKpcLChQtx9OhROBwOfPrppzjjjDPkbTTJ5pjV4RPAAcDm6jrMqajEMStfKhVP+HkSEVEii6ugnCgU9U1OnwDObXN1HeqbnDFuEUWCnycRESUyBuWUsKyOtojKSVn4eRIRUSJjUE4Jy6ARfmRCrJyUhZ8nERElMgbllLAydGoMz8/0WzY8PxMZOnWMW0SR4OdJRESJjEE5JawsgwZLSgp9Ajl3tg6m0Ysv/DyJiCiR8e+9lNByM3V48vpBv+S11iQjQ8e81vGKnycRESUqBuWU8LIMGgZtCYSfJxERJSLevkJEREREJDMG5UREREREMmNQTkREREQkMwblREREREQyY1BORERERCQzZl8h2dXU22FztMHa3AqjNgXpmmT0y0iTu1mSsdidMDc6YXW0wqBNgUmnhjGNL74JVle7XqTAa5CISHkYlJOsDtY1YU5FJbZU13mWDc/PxOKSQvTP1MnYMmnUNjRjZvlubKoye5YVF5hQVlqE7O5aGVsWH7ra9SIFXoNERMrE21dINjX1dp8ACwA2V9dhbkUlaurtMrVMGha70ycYAoCNVWbMKt8Ni90pU8viQ1e7XqTAa5CISLkYlJNsbI42nwDLbXN1HWyOthi3SFrmRqdPMOS2scoMcyMDIiFd7XqRAq9BIiLlYlBOsrE2twqW2xzC5fHGKnI8iXa80dbVrhcp8BokIlIuBuUkG4M2RbBcrxEujzcGkeNJtOONtq52vUiB1yARkXIxKCfZ6DXJGJ6f6bdseH4m9JrEeg7ZlK5GcYHJb1lxgQmmdGa/ENLVrhcp8BokIlIuBuUkm34ZaVhcUugTaLmzaSRamjtjmhplpUU+QVFxgQnLSouYkk5EV7tepMBrkIhIufjVEkVdKHmk+2fqUFZaBJujDTZHK/SaFOgTOO90dnctnpt0PsyNTs/xmtKZIzpYp14v1uaTObYT+XqRAq9BIiJlYlBOURVOHumuFlAZ0xgAhYt5yqOD1yARkfLw9hWKGuaRJinx+iIiokTGoJyihnmkSUq8voiIKJGFHZS3tbXh008/xYsvvgibzQYAqK2tRWNjY9QaR/GFeaRJSry+iIgokYV1T/nBgwcxduxYHDp0CC0tLbjiiiug1+uxbNkytLS0YOXKldFuJ8UB5pEmKfH6IiKiRBbWN+X33XcfLrzwQtTX10Or1XqWl5SUYP369VFrHMUX5pEmKfH6IiKiRBZWUL5p0ybMmzcParX30/sDBgzATz/9FJWGhePhhx+GSqXy+jnrrLNka0+iqKm34/sjVmz9sQ57jlgDPlAXqzzSFrsT+443Yueheuz7uREWuzMq2yVlc19fIzpdXyNCvL6OWR3Yc8SKr/afwJ6jVhyzOqRoriBew0RE1FlYXy11dHSgvb3dZ3lNTQ30en3EjYrEueeei08//dTze3Iyvz2LRKgp6JIBzL36bLiggq25FXptClSIXu7N2oZmzCzfjU1VZs+y4gITykqLkN1dK1CTEoEKwFWFfTBlWB5a2jqQmpyE49YWqIKsf6iuCbP9XM9LSgqRG6OUiryGiYjIn7BipSuvvBLLly/HSy+9BABQqVRobGzEggULcNVVV0W1gaFKTk5G7969ZW1DohBLQVdWWuT17eQxqwMz/KwPnAx8nrx+ELIMmrDbY7E7fYIZANhYZcas8t14btL5zL2cwGrq7T4Btdvw/Eyf67GzY1aH3/qbq+swp6Iy4uszGLyGiYgokLCC8ieffBJjxozBOeecA4fDgZtuuglVVVUwmUz4+9//Hu02hqSqqgrZ2dnQaDS4+OKLsXTpUuTm5gZcv6WlBS0tLZ7frVZrLJoZF0JNQVff5BRcv77JGVHQY250+gQzbhurzDA3OhnQxKFg+2CkKRGlvj6DwWuYlIjzIJEyhHVPeb9+/fDNN99gzpw5eOCBB3D++eejrKwMO3fuRK9evaLdxqANHToUq1evxtq1a7FixQrs378fI0aM8KRs9Gfp0qUwGo2en5ycnBi2WNlCTUFnFQmKxMpF2yOS8o4p8eJTsH0w0pSIUl+fweA1TErEeZBIGcK+1Tc5ORm//e1vo9mWiI0bN87z/0VFRRg6dCj69++Pt99+G7fddpvfOrNnz8a0adM8v1utVg5I/xNqCjqDSPYLsXLR9oikvGNKvPgUbB+MNCWi1NdnMHgNkxJxHiRShrBmoffff9/vcpVKBY1Gg/z8fOTl5UXUsGjo3r07zjjjDFRXVwdcJzU1FampqTFsVfxwp6DbHOAe3s4p6DJ0asH1M3SR/VnelK5GcYEJG/38+b+4wARTOv/sH4+C7YOhXo+dSX19BoPXMCkR50EiZQjr9pWJEyeipKQEEydO9PkZM2YM8vPzcemll6K+vj7a7Q1JY2Mj9u3bhz59+sjajngVaorDLIMGSwKsv6SkMOL7dY1papSVFqG4wOS1vLjAhGWlRbwXN8FFmnJT6uszGLyGiYgokLC+Kf/kk08wd+5cLF68GEOGDAEAfPXVV3jooYcwb948GI1G/OEPf8D06dPx17/+NaoNFjJ9+nSMHz8e/fv3R21tLRYsWIBu3bph0qRJMWuD0tXU22FztMHa3AqjNgXpmmTBYKZ/pg5lpUWwOdo8KQ71AnVyM3V47DcDYWlu9ezDoE2JWqq37O5aPH7dQNQ3OWF1tMGgTUZGmjomARXJ79Tr0drcCoPI9dhZboT1gZMZVMyNTlgdJ+ubdOqQguns7lo8N+l8mBudsDlaodekwJQe2jYibQMRESlPWEH5fffdh5deegmXXHKJZ9nll18OjUaDO+64A//973+xfPly3HrrrVFraDBqamowadIk1NXVoWfPnhg+fDi+/PJL9OzZM6btUKpQc46HU0fqHMzM8dy1hXMNR7N+tK4/Y1r4QTT7ABFRYgrr9pV9+/bBYDD4LDcYDPjxxx8BAAUFBTCb/af+ksqbb76J2tpatLS0oKamBm+++SZOP/30mLZBqcRyjvt7S2dtQ7NgndqGZq/lYjmYI31rodTbJ2UL5xo+VajXc2dKuP6U0AYiIpJGWEH54MGD8eCDD+Lnn3/2LPv5558xY8YM/OpXvwJwMl84n95WjnByPFuaWwXrWDqlqAsmB3MkpN4+KVukecpDvZ47U8L1p4Q2EBGRNMK6feWvf/0rJkyYgH79+nkC78OHD+O0007D//t//w/AyYcs582bF72WUkTCyfEcep5yaXMwM8dz1xZxnvKI85zLf/0poQ1ERCSNsILyM888E9999x3WrVuHH374wbPsiiuuQFLSyS/fJ06cGLVGUuTCyfEcep5yaXMwM8dz1xZxnvKI85zLf/0poQ1ERCSNsG5fAYCkpCSMHTsW9957L+69916MGTPGE5CT8rhzPPsTKMezUZsiWMfYKchx52D2Jxo5mKXePilbONfwqUK9njtTwvWnhDYQEZE0wo6i169fjzlz5uD222/Hrbfe6vVDyhNOjufs7lrBOp0zPUidg5k5nru2SPOUh3o9d6aE608JbSAiImmEdfvKI488goULF+LCCy9Enz59oFKpot0uClIoecdDzTnurrOstAhWR5snp7JBk4y+AepEIwezEKm3T8oWzjUcqH44ecqVkCeffYCIKDGFFZSvXLkSq1evxu9+97tot4dCEGrO5XByNNc2NGPWu5Uh5USOJAdzMKTePilXouQpjxT7ABFR4gnr9hWn0+n14iCKvVBzNv8ksv5PfnI8MycyKUmkecrD6QOnYn8gIiIphRWU33777XjjjTei3RYKQag5m60i61v95HhmTmRSkkjzlIfTB07F/kBERFIK6/YVh8OBl156CZ9++imKioqQkuKdteCpp56KSuMosJBziIeTp5w5kUlBmKeciIgSWVhB+e7duzFo0CAAwLfffutVxoc+YyPkHOLh5ClnTmRSEOYpJyKiRBZWUL5hw4Zot4NC5M7ZvNnPn+P95Ww2iKxv8JPj2Z0TeaOfP9kzJzLFWqjXfGfh9IFTsT8QEZGUwgrKSTrBpjjsl5GGpSWF+MnSDF1qMhod7dBrktHY0oq+Rq1Pnb7/y/E8r6ISm04JSkbkZ2JRSaHfFIfGNDUeKy3CgRN26FK7nbKPNuT1SGP2B4qpfhlpWFJSiC376tBLn4qWtg5oUrrhmNWBYadniqY17JuRhrKSQticbXBBBdv/UiICLujVgdN8ukWzPxyzOmRNq0hERMoTdlC+bds2vP322zh06BCcTu8HnN59992IG9YVhZqurQPAc/+u9ru+PyoAVxX2wZRheWhp60BqchKOW1sgdMORs70Dz/27ymcfSwLsg0hKLgAf7a71+YflJaf7f1NnZ+0AFv3z+6D7TGctAfpDsPUB4FBdE2b76edLSgqRG0RaRiIiSkxhZV958803cckll+D7779HRUUFWltb8d///hf//ve/YTQao93GLiHUdG+hrl/b0IzZFZWYXfEtbnttG+5aswO3vbYNsysqMaeiErUNzT5tOmZ1+AQP7n3MqajEMasjkkMmCon7mt/U6XrcFGRKxEhTKtY2NAvW99eHOmOfIiKiQMIKypcsWYKnn34aH3zwAdRqNZ555hns2bMH119/PXJzc6Pdxi4h1HRvoa5vaW4VXN/iJzNFfZNTsE59E1PAUexEmhIx0vrh9KHO2KeIiCiQsILyffv24eqrrwYAqNVqNDU1QaVS4YEHHsBLL70U1QZ2FVKnOAwvJaJ43meiWJE9JWKE9QH2KSIiCiysoDwjIwM2mw0A0LdvX09axIaGBtjtwn8CJv+kTnEYXkpE8WwWRLEie0rECOsD7FNERBRYWEF5cXExPvnkEwDAddddh/vuuw+///3vMWnSJFx++eVRbWBX4U735o+/dG+hrm/Upgiub/QTcGTo1IJ1MnTMvkKxE+o1H+364fShztiniIgokLCC8ueffx433ngjAGDu3LmYNm0ajh07htLSUvz1r3+NagO7in7/S1nYecJ2Z3bonO4t1PWzu2sF18/urvVpU5ZBgyUB6iwpKWQKN4qpUK/5aNcPpw91xj5FRESBqFwul0vuRiiJ1WqF0WiExWKBwWCIeHvB5h33t75BmwJ9kOvbHK3Qa4JfP9jtA51yKmuSkaFjTmWSjlgfDOca9lff1twKvQz1AeCnejusp4wLeo14nnSiWIn2PJioduzYgcGDB+OKuavQI/fMkOufOLQXnyyeiu3bt+OCCy6QoIUUb8K+gbGjowPV1dU4fvw4Ojo6vMqKi4sjblgiCDXveKjrh5rvONz8yFkGDYNwUoRQ+0i060cjxzjzlBMRkT9h3b7y5ZdfIj8/H2effTaKi4sxcuRIz8+oUaOi3ca4JHXe8VDzHTM/MsW7SPOMR1o/Gn2I/ZCIiAIJKyj/4x//iAsvvBDffvstTpw4gfr6es/PiRMnot3GuCR13vFQ8x0zPzLFO7nzlEejD7EfEhFRIGHdvlJVVYV33nkH+fn50W5PwpA873iI+Y6ZH5nindx5xqPRh9gPiYgokLC+KR86dCiqq6uj3ZaEInne8RDzHTM/MsU7ufOMR6MPsR8SEVEgQQflu3fv9vzcc889+POf/4zVq1dj+/btXmW7d++Wsr1xQ+q846HmO2Z+ZIp3cucpj0YfYj8kIqJAgk6JmJSUBJVKhUCru8tUKhXa29uj2shQvfDCC3j88cdx9OhRDBw4EM899xyGDBkSVN1Q0rGJpTg8WNeEeRWV2HTKPaQj8jOxSCD7Sijr/1TXBKuzDS6oYPtfejjABYM6GX0DZF+ZU1GJzSFmffBKiahNRkaavCkRLXYnzI1OWB0nj9mkU8OYxmAmUQj1wZ/rmuAA0Ohs96RETFd3gwZAzyCzr8yr+Babqs2eZSPyTVhUcl5Q2VeO1jWh1c/+UwD0DiH7Sjj9MJqU1qdDxTFAWkyJGBymRKRoC/pvpfv375eyHVHz1ltvYdq0aVi5ciWGDh2K5cuXY8yYMdi7dy969eoV0bZDTaemAnBVYR9MGZaHlrYOpCYn4bjVAVWA7Sf5W9/WEvDPGW0AFv3ze7/t8Sc3U4cnrx8UUs5xpaVvq21oxszy3dhU9UtQVVxgQllpUVAvb6H4ZgcC9sFgqACMK+yNKcMGBNUnO2uJcP/uNtx9WT5mjjsLjY52pGu6oamlLeg2REppfTpUHAOIKFGF9fKgpUuXIisrC7feeqvX8ldffRU///wzZs6cGbUGhmro0KH41a9+heeffx7AyXzqOTk5uOeeezBr1izR+oG+Iaipt2Nm+W6/mROG52eirLTI6xtzqdevbWjGg+98E3D9x34zMOIJ6pjVgWlv7wq4jyevHxTTb9csdifu/vtOr8nYrbjAhOcmnc9vyxJAtPpgZ3LXB2LTb/9/e/ce3VSZrw/8CYWmSdMbTekFgVJboHVaQJBOBREOaGWQQWUpgwLFH8MZAQUsQrkXUa6OR50ujiPOKOo5o7hEmNFhdBhOAam1MEqnXFootSUwtEC49ELv7fv7g2mGtGmzk52dpMnzWStrkWTv3Xeneb/7S7r3k66425y2FWuAc/CTcmn4STk5ml0Xer7zzjsYMmRIh8fvuece/Pa3v5U9KHs1Njbi+++/x8SJE02P9ejRAxMnTkRubq7FdRoaGlBVVWV2s0TpiENbl6+sa+py+UorSRNSuFt8m7Gm0eLBGAAOFxthrGGcXHek1Bx0t/UB58zbrrjbnLYVa4AypM5BIlKWXU15RUUFIiMjOzweFhaG8vJy2YOyl9FoREtLC8LDw80eDw8PR0VFhcV1Nm/ejKCgINOtX79+FpdTPOJQ4eXt4W7xbVVW9skR+0zOp9QcdLf1HbUNOdxtTtuKNUAZUucgESnLrqa8X79+yMnJ6fB4Tk4OoqKiZA/KmVauXInKykrT7cKFCxaXUzziUOHl7eFu8W2BVvbJEftMzqfUHHS39R21DTncbU7bijVAGVLnIBEpy66mfN68eViyZAnef/99nD9/HufPn8d7772HF198EfPmzXP0GCXT6/Xw8fHB5cuXzR6/fPkyIiIiLK6jVqsRGBhodrNE6YhDW5cP0vTqcvkgKwd/Kdwtvk2v88XYOL3F58bG6aHX8VzS7kipOehu6wPOmbddcbc5bSvWAGVInYNEpCy7mvJly5Zh7ty5WLBgAWJiYhATE4MXXngBixYtwsqVKx09Rsl8fX0xYsQIHDhwwPRYa2srDhw4gJSUFFnbvitEi42PJ3Y4oLUlL7S/wEvp5aOCNV0u74iLxcID/bCpk5+x6fFEp18QFqT1xZZpSR0OymPj9Ng6LYkXeHk4W+eIu60POGfedsXd5rStWAOIyJPZlb7SpqamBoWFhdBoNIiLi4NarXbk2Oyya9cupKWl4Z133sGoUaPw5ptv4tNPP0VRUVGHc80tkZpTXl3XhABNLwR0kVPuzOXbMpOtLW+PSzfrUFnXZMpmD9T06rJ5UDpDuG371fVNCPDrBb2OGcWeRPIc/Nfv39b3vNw5Y+scteSfN2pRdccYAv16oq8N25CbM262voRo1PbkznFHrc8aoAymr0jD9BVyNFknEOp0Otx3332OGotDTJ8+HVevXsW6detQUVGBYcOG4auvvpLUkFtja065rctfulmHlZ+fkJy/64y8YVszgZ2RIRyk5QHYm8n5T6etc9LR6wO358gKG+Z5e46Y9+GBfnZ/Ki53jjuiRrAGEJEnsuv0FXf3/PPP4/z582hoaEBeXh6Sk5Nlb/PijdoOB2PgdozY6j0ncPFGrazlK2sbOxyogNsxXyt2F6Cy1jzq63JVfYcDc9v2V+05gctV9Xbtp5wx2bo8kTPZOicdvT4gf444Y953Re74WSOIiDrnkU25EpTOHbc1f9cZecO2jokZwuTO3CGnXO4ccXXOuNzxs0YQEXWOTblEiueO25i/64y8YdvHxAxhcl9ukVMuc464Omdc/vhZI4iIOsOmXCLFc8dtzN91Rt6w7WNihjC5L7fIKZc5R1ydMy5//KwRRESdYVMukdK547bm7zojb9jWMTFDmNyZO+SUy50jrs4Zlzt+1ggios6xKZdI6dxxW/N3nZE3bOuYmCFM7swdcsrlzhFX54zLHT9rBBFR52TllHsiV+eU25q/KzfvWApbx8QMYZJD6YxkV+ecO2IbcnPG5eacy53jrBHujTnl0jCnnBxN2RMQPYzSOeWAbfm7zsgpt3VM9ixP5EyuzDl31Dbk5Iw7om7IneOsEUREHfH0FYmUzim3lavziom8jSPmtNJ1wRrWDSIi98WmXCKlc8pt5eq8YiJv44g5rXRdsIZ1g4jIfbEpl0jpnHKbx+PivGIib+OQnHKF64LVn8+6QUTkttiUS6R0TrnN43FxXjGRt3FITrnCdcHqz2fdICJyW2zKJVI6p9xWrs4rJvI2jpjTStcFa1g3iIjcFz8Wkagto3jN3pP4pthoevyBOD1efewnneaUr95zAkcspCx0lgDRFhVWVX87Kk3vbzmloC2veJWF7Tsjr5jI29g7p9tv443HE1EPoKaxxRSJqPP1gR+AMInJMPZGGrbVjdV7TuCbO/bhgX/tA+sGEZHrsCm3gQrApJ9EYM790WhoboW6Zw9cqaqHqpPlfQA8/x+xyJg0BDX1LdD5+eBWQwt8Oln+0s06ZOwuMGv6x8bpsWVaEqKCNR2W7x/qj9efGiYrr5iIpBsQ6o8t05Jk5ZzXAp1GIkohN9Kwl08P/CwxCnNGD/x3HatuQC8f/uGUiMiV2JRLdPFGrcUoMeD2AXHLtCSzA/PlqnpkdLH8608NM2ueK2sbOzTkAHC42IgVuwuQNWN4p5+Yswknch45OefWIhHb15H2rEUatq8r7VXWNmK5hToD3P4AoLM6Q0REyuNHIxLZGmVma/SYsabR4oESuN2YG2sYVUbU3cmNRJQbacg6Q0TkvtiUS2RzJKKN0WNVVqLQlI5KIyLlyY1ElBtpyDpDROS+2JRLZHMkoo3RY4FWotCUjkojIuXJjUSUG2nIOkNE5L7YlEtka5SZrdFjep0vxsbpLS4/Nk4PvY7neRJ1d3IjEeVGGrLOEBG5LzblErXFobU/IHYWh9YWPWZpeUuRhUFaX2yZltThgDk2To+t05J48RWRB7C1jrRna11pj3WGiMh9MX3FBmZxaHVNCNB0HYfWP9QfW6cloaq+GVV1TQj61/J9O1k+KliDrBnDYaxpNMWt6XWWc8qJqHuSG6vY/47123LObVk/KliDLdOSUFnXZKpLgZpeiLQQu0pERM7DptwG56/d6jRfeICFfGB78oSDtGzCiTydnFhFW+tQe3JzzomISBk8fUUia/nCF2/Umj1uLU/4clW94mMmIs9iax1qj3WJiMh9sSmXSOmcciIia1ydc05ERMphUy6R0jnlRETWuDrnnIiIlMOmXCKlc8qJiKxxdc45EREph025RErnlBMRWePqnHMiIlIOm3KJlM4pJyKyxtU550REpByP+ltldHQ0zp8/b/bY5s2bsWLFCodsX05OeVsecWAXOeUAUFnbCGNNI6rqb+cP6/27jki0dXl35An7QOQsjsw5l1LHLLlcVY8btxpRVd+MQE1PhGh9bWro5c55b68Z3r7/RJ7Ko5pyANiwYQPmzZtnuh8QEOCwbSudU37pZh0ydhfgm2Kj6bGxcXpsmZaEKAtf7GHr8u7IE/aByNm6c8653Dnv7TXD2/efyJN53OkrAQEBiIiIMN38/R3zZRhK55RX1jZ2KLQAcLjYiBW7C1BZ2yhreXfkCftA1J24Oudc7pz39prh7ftP5Ok8rinfsmULQkNDMXz4cLz22mtobu464quhoQFVVVVmN0uUzik31jR2KLRtDhcbYayRt7w78oR9IPmkzkGSz9U553LnvLfXDKX2n3OQyD14VFO+aNEifPLJJ8jOzsavfvUrbNq0CcuXL+9ync2bNyMoKMh069evn8XllM4pr7KSL9xx+/Lyit2BJ+wDySd1DpJ8rs45lzvnvb1mKLX/nINE7sHtm/IVK1ZApVJ1eSsqKgIApKenY9y4cUhKSsJzzz2H119/HVlZWWhoaOh0+ytXrkRlZaXpduHCBYvLKZ1THmglX7jj9uXlFbsDT9gHkk/qHCT5XJ1zLnfOe3vNUGr/OQeJ3IPbN+VLly5FYWFhl7eYmBiL6yYnJ6O5uRllZWWdbl+tViMwMNDsZonSOeV6nS/GxuktLj82Tg+9Tt7y7sgT9oHkkzoHST5X55zLnfPeXjOU2n/OQSL34PbpK2FhYQgLC7Nr3fz8fPTo0QN9+vSRPY67QrTY9Hgics4Z0SfQDw3NrfDr5YPLlXUYHavvNKd81Z4TOGIhpaB9fFiQ1hdbpiVhxe4CHG53Vf3WaUkd4q5sXd4decI+EHUnbTnnqy3UJak5579+PBFNAGoaW1BVdzuST+frg17/er4rcue8t9cMb99/Ik/n9k25VLm5ucjLy8P48eMREBCA3NxcvPjii5g5cyZCQkIc8jMEgH0nyvHNHQezB2L1uD/W8icX/UP98fpTw/6d5+vXEyH+nef5RgVrkDVjOIw1jab8Yb2u8/xZW5d3R56wD0Tdidyc8wag00hFKeTOeW+vGd6+/0SezGOacrVajU8++QTr169HQ0MDBg4ciBdffBHp6ekO2X5nUWLfnDNi9Z4T2DItyeJBLTzQz6Yv1QjS2lZcbV3eHXnCPhB1J/bmnFuLVOysDrYnd857e83w9v0n8lQe05Tfe++9+O677xTbvtwoMSKi7o51kIhIOW5/oae7kBslRkTU3bEOEhEph025RHKjxIiIujvWQSIi5bApl0hulBgRUXfHOkhEpBw25RK1RYm1PyBJjRIjIuruWAeJiJTDjzVscGeUWFs+ry1RYkRE3Z3cSEXgdopLWx0N0vSCjnWUiIhNuS3OX7vVaT7vgFB/F46MiMh55DTQrKNERJbx9BWJrOXzXrxR66KRERF1D6yjRESd4yflEjGfl4hIHtZRoo4KCwvtXlev16N///4OHA25EptyiZjPS0QkD+so0b/VVV4DoMLMmTPt3oZGo0VRUSEbcw/Bplwi5vMSEcnDOkr0b0211QAEhj2dgbCBQ2xev6q8DHnvvQyj0cim3EOwKZeoLZ/3iIU/vTKfl4jIOtZRoo50ffqjd//Brh4GuQFe6CkR83mJiORxVB2trG1EyZUaHDfcQMnVGlTWNioxXCIip+LHEjbw8+mB1ZMTIABU1zUhQNMLqn89TkRE1snNOb90sw4ZuwvwTbHR9NjYOD22TEtCVLBGqWETESmOTblElbWNeKndgaDN2Dg9smYMR5DW1wUjIyLqXuz9y2JlbWOHhhwADhcbsWJ3AeswEXVr/IhXImNNo8WGHLh9QDDW8M+nRERKYh0mIk/GplyiKitRXYzyIiJSFuswEXkyNuUSBVqJ6mKUFxGRsliHiciTsSmXSK/zxdg4vcXnxsbpodfxPEYiIiWxDhORJ+OFnhIFaX2xZVoSVuwuwOF2V/1vnZbEi4uIiBTGOkyOZjAYYDRavk7BmsLCQgePhrwdm3IbRAVrsOmJRFTXN6OqrgmBmttRXpGM4SIicoqoYA2yZgyHsabRFKmo1/na1JBfvFFrquNBml7Q2RDJSJ7DYDBgyJB41NXVytpOUwMvMCbHYFNug/PXbmHVnhPIuePb6Nq+9GJAqL8LR0ZE5D2CtLY14XdiHac2RqMRdXW1SP5/mQiMjLZ5/fITuTj5px1obm52/ODIK7Epl+jijdoOhRwAjpy7htV7TmDLtCR+0kJE5MZYx8mSwMhou77mvqq8zPGDIa/GCz0lqq5v7lDI2xw5dw3V9fyfMhGRO2MdJyJ3xqZcoqo65uMSEXVnrONE5M7YlEsUqGE+LhFRd8Y6TkTujE25RAF+PTEmNtTic2NiQxHgx9PziYjcGes4EbkzViCJ7grRYuPjiVi95wSOWLhqnxcHERG5N9Zx8kRy8tL1ej369+/vwNGQHN2mKd+4cSP+/Oc/Iz8/H76+vrh582aHZQwGA+bPn4/s7GzodDqkpaVh8+bN6NnTMbs5INQfW6Ylobq+2ZSPG+DgfNvK2kYYaxpRVX87B13vb3/0FxERmXNGHVcajxMEAHWV1wCoMHPmTLu3odFoUVRUyMbcTXSbpryxsRFPPvkkUlJS8Pvf/77D8y0tLZg8eTIiIiLw7bffory8HLNnz0avXr2wadMmh41DycJ96WYdMnYX4Jt231S3ZVoSovgFRUREDtGdGvD2eJygNk211QAEhj2dgbCBQ2xev6q8DHnvvQyj0cim3E10m6b85ZdfBgDs3LnT4vN//etfcfr0afztb39DeHg4hg0bhldeeQUZGRlYv349fH3d+1OEytrGDoUWAA4XG7FidwGyZgznJyFERF6MxwmyRNenv1056+R+POZCz9zcXCQmJiI8PNz0WGpqKqqqqnDq1KlO12toaEBVVZXZzRWMNY0dCm2bw8VGGGv4Nb7kmdxlDhK5O6WOE5yDRO7BY5ryiooKs4YcgOl+RUVFp+tt3rwZQUFBplu/fv0UHWdnqqzk4zI/lzyVu8xBInen1HGCc5DIPbi0KV+xYgVUKlWXt6KiIkXHsHLlSlRWVppuFy5cUPTndSbQSj4u83PJU7nLHCRyd0odJzgHidyDS88pX7p0KebMmdPlMjExMZK2FRERgaNHj5o9dvnyZdNznVGr1VCr1ZJ+hpL0Ol+MjdPjsIU/TY6N00Ov43mC5JncZQ4SuTuljhOcg0TuwaVNeVhYGMLCwhyyrZSUFGzcuBFXrlxBnz59AAD79+9HYGAgEhISHPIzlBSk9cWWaUlYsbvArOCOjdNj67QkXrxDROTleJzoyGAwwGi0fJ69NXLyvYmU0G3SVwwGA65fvw6DwYCWlhbk5+cDAGJjY6HT6fDwww8jISEBs2bNwrZt21BRUYE1a9Zg4cKF3eYTgKhgDbJmDIexptGUn6vXMX+WiIhu43Hi3wwGA4YMiUddXa2s7TQ1MEiB3EO3acrXrVuHDz74wHR/+PDhAIDs7GyMGzcOPj4++PLLLzF//nykpKTA398faWlp2LBhg6uGbJcgrXcWVyIikobHiduMRiPq6mqR/P8yERgZbfP65SdycfJPO9Dc3Oz4wRHZods05Tt37uw0o7zNgAEDsG/fPucMiIiIiFwuMDLarpzuqvIyxw+GSIZu05QTERGR+5BzPnebhoYGu08x5TnhjiHnddTr9fw2UAdiU05EREQ2cdT53FCpACFkbYLnhNunrvIaABVmzpxp9zbUaj/s3v0ZIiMj7VpfblMv9z+Gcv5TCDj+PyVsytsR/yoO/EYzIscJCAiASqWStCznIJHjOXoOlpWVoa6uFkMeSYN/7/BOl+vKtdLTKMv9Enf/xwwER9j+hUVt61+/eA4+Pj42r19z5Z8AgKqKMrsas+6+/o2yIgDC7tf/5j9LUHLoczz66KM2r9tG7eeHjz78sMOXP0px+fJlzJo9Gw319Xb/fLn/KfTTaPD3Y8ckfeGWlDmoEkLmf1E9zMWLF/ltZkQOVllZicDAQEnLcg4SOR7nIJFrSZmDbMrbaW1txaVLl7r8H01VVRX69euHCxcuSC5y3Z237TP317Fs+ZSOc9A5+BrK091eP85B1+FrJY2nv05S5iBPX2mnR48euOuuuyQtGxgY6JFvnK542z5zf52Pc9C5+BrK44mvH+egMvhaSePNr1MPVw+AiIiIiMjbsSknIiIiInIxNuV2UKvVyMzMlBWj09142z5zf91bdxuvO+JrKI+3v37evv+24GslDV8nXuhJRERERORy/KSciIiIiMjF2JQTEREREbkYm3IiIiIiIhdjU05ERERE5GJsyu2wfft2REdHw8/PD8nJyTh69Kirh6SI9evXQ6VSmd2GDBni6mE51OHDhzFlyhRERUVBpVJh7969Zs8LIbBu3TpERkZCo9Fg4sSJKC4uds1gHcDa/s6ZM6fD7/yRRx5xzWC74C1z0NG8YU47mrfVCCk2btyI+++/H1qtFsHBwRaXMRgMmDx5MrRaLfr06YNly5ahubnZuQN1A6xVHXFOdY5NuY127dqF9PR0ZGZm4ocffsDQoUORmpqKK1euuHpoirjnnntQXl5uuh05csTVQ3KoW7duYejQodi+fbvF57dt24bf/OY3+O1vf4u8vDz4+/sjNTUV9fX1Th6pY1jbXwB45JFHzH7nH3/8sRNHaJ23zUFH8/Q57WjeViOkaGxsxJNPPon58+dbfL6lpQWTJ09GY2Mjvv32W3zwwQfYuXMn1q1b5+SRuhZrlWWcU10QZJNRo0aJhQsXmu63tLSIqKgosXnzZheOShmZmZli6NChrh6G0wAQe/bsMd1vbW0VERER4rXXXjM9dvPmTaFWq8XHH3/sghE6Vvv9FUKItLQ0MXXqVJeMRypvmoOO5m1z2tG8rUZY8/7774ugoKAOj+/bt0/06NFDVFRUmB57++23RWBgoGhoaHDiCF2Ltco6zilz/KTcBo2Njfj+++8xceJE02M9evTAxIkTkZub68KRKae4uBhRUVGIiYnBM888A4PB4OohOU1paSkqKirMft9BQUFITk722N83ABw8eBB9+vTB4MGDMX/+fFy7ds3VQzLxxjnoaN48px3NW2uENbm5uUhMTER4eLjpsdTUVFRVVeHUqVMuHJnzsFbZx9vnFJtyGxiNRrS0tJgVGgAIDw9HRUWFi0alnOTkZOzcuRNfffUV3n77bZSWluKBBx5AdXW1q4fmFG2/U2/5fQO3T1358MMPceDAAWzduhWHDh3CpEmT0NLS4uqhAfC+Oeho3j6nHc0ba4QUFRUVFl+Ttue8AWuVfbx9TvV09QDIfU2aNMn076SkJCQnJ2PAgAH49NNPMXfuXBeOjJTyi1/8wvTvxMREJCUl4e6778bBgwcxYcIEF46MHIFzmjqzYsUKbN26tctlCgsLeWEwkYL4SbkN9Ho9fHx8cPnyZbPHL1++jIiICBeNynmCg4MxaNAgnDt3ztVDcYq236m3/r4BICYmBnq93m1+594+Bx3N2+a0o3lSjVi6dCkKCwu7vMXExEjaVkREhMXXpO05b8BaZR9PmlP2YFNuA19fX4wYMQIHDhwwPdba2ooDBw4gJSXFhSNzjpqaGpSUlCAyMtLVQ3GKgQMHIiIiwuz3XVVVhby8PK/4fQPAxYsXce3aNbf5nXv7HHQ0b5vTjuZJNSIsLAxDhgzp8ubr6ytpWykpKThx4oRZysj+/fsRGBiIhIQEpXbBrbBW2ceT5pQ9ePqKjdLT05GWloaRI0di1KhRePPNN3Hr1i08++yzrh6aw7300kuYMmUKBgwYgEuXLiEzMxM+Pj6YMWOGq4fmMDU1NWafEpaWliI/Px+9e/dG//79sWTJErz66quIi4vDwIEDsXbtWkRFReGxxx5z3aBl6Gp/e/fujZdffhnTpk1DREQESkpKsHz5csTGxiI1NdWFozbnTXPQ0bxhTjuat9UIKQwGA65fvw6DwYCWlhbk5+cDAGJjY6HT6fDwww8jISEBs2bNwrZt21BRUYE1a9Zg4cKFUKvVrh28E7FWWcY51QVXx790R1lZWaJ///7C19dXjBo1Snz33XeuHpIipk+fLiIjI4Wvr6/o27evmD59ujh37pyrh+VQ2dnZAkCHW1pamhDidjzT2rVrRXh4uFCr1WLChAnizJkzrh20DF3tb21trXj44YdFWFiY6NWrlxgwYICYN2+eWayZu/CWOeho3jCnHc3baoQUaWlpFl+T7Oxs0zJlZWVi0qRJQqPRCL1eL5YuXSqamppcN2gXYa3qiHOqcyohhHDa/wCIiIiIiKgDnlNORERERORibMqJiIiIiFyMTTkRERERkYuxKSciIiIicjE25URERERELsamnIiIiIjIxdiUExERERG5GJtyIiIiIicqKyuDSqUyfRsqEcCmnMhu69evx7Bhw7pcZs6cOd7x1cDkFpR+v0lpJA4ePAiVSoWbN28qNg4iIk/Eppwcxp6D8bhx47BkyRKHjoONMLkTe97jSswL6hxfbyJyB2zKiYiIiBTQ2tqKbdu2ITY2Fmq1Gv3798fGjRtNz//4448YP348tFothg4ditzcXNNz165dw4wZM9C3b19otVokJibi448/Ntv+uHHjsGjRIixfvhy9e/dGREQE1q9fb7ZMUVERxowZAz8/PyQkJOBvf/sbVCoV9u7da1rmwoULeOqppxAcHIzevXtj6tSpKCsrU+IloS6wKfcy48aNw/PPP4/nn38eQUFB0Ov1WLt2LYQQAIAbN25g9uzZCAkJgVarxaRJk1BcXGxa//z585gyZQpCQkLg7++Pe+65B/v27UNZWRnGjx8PAAgJCYFKpcKcOXO6HMucOXNw6NAhvPXWW1CpVFCpVKYicPLkSUyaNAk6nQ7h4eGYNWsWjEajad3PPvsMiYmJ0Gg0CA0NxcSJE3Hr1i2sX78eH3zwAf74xz+atnnw4EGrr0tGRgYGDRoErVaLmJgYrF27Fk1NTWbLbNmyBeHh4QgICMDcuXNRX19v9nxLSwvS09MRHByM0NBQLF++3PS6Whs3eabO3uOHDh3CqFGjoFarERkZiRUrVqC5ubnLdVpaWjB37lwMHDgQGo0GgwcPxltvvWX32L766iuMGTPG9H599NFHUVJSYrbM0aNHMXz4cPj5+WHkyJE4fvx4h+3s27cPgwYNgkajwfjx420+kOfk5GDcuHHQarUICQlBamoqbty4AQBoaGjAokWL0KdPH/j5+WHMmDE4duyYad2dO3ciODjYbHt79+6FSqUy3W87zeyjjz5CdHQ0goKC8Itf/ALV1dUAuq5DRHKtXLkSW7Zswdq1a3H69Gn84Q9/QHh4uOn51atX46WXXkJ+fj4GDRqEGTNmmGpBfX09RowYgT//+c84efIk/vM//xOzZs3C0aNHzX7GBx98AH9/f+Tl5WHbtm3YsGED9u/fD+D2cemxxx6DVqtFXl4eduzYgdWrV5ut39TUhNTUVAQEBOCbb75BTk4OdDodHnnkETQ2Nir8CpEZQV7lwQcfFDqdTixevFgUFRWJ//mf/xFarVbs2LFDCCHEz3/+cxEfHy8OHz4s8vPzRWpqqoiNjRWNjY1CCCEmT54sHnroIVFQUCBKSkrEF198IQ4dOiSam5vF7t27BQBx5swZUV5eLm7evNnlWG7evClSUlLEvHnzRHl5uSgvLxfNzc3ixo0bIiwsTKxcuVIUFhaKH374QTz00ENi/PjxQgghLl26JHr27Cn+67/+S5SWloqCggKxfft2UV1dLaqrq8VTTz0lHnnkEdM2GxoarL4ur7zyisjJyRGlpaXiT3/6kwgPDxdbt241Pb9r1y6hVqvF7373O1FUVCRWr14tAgICxNChQ03LbN26VYSEhIjdu3eL06dPi7lz54qAgAAxdepUq+Mmz2TpPX7x4kWh1WrFggULRGFhodizZ4/Q6/UiMzOz03Wam5tFY2OjWLdunTh27Jj48ccfTXN3165dpp+XlpZmer9Z89lnn4ndu3eL4uJicfz4cTFlyhSRmJgoWlpahBBCVFdXi7CwMPH000+LkydPii+++ELExMQIAOL48eNCCCEMBoNQq9UiPT3dVE/Cw8MFAHHjxg2rYzh+/LhQq9Vi/vz5Ij8/X5w8eVJkZWWJq1evCiGEWLRokYiKihL79u0Tp06dEmlpaSIkJERcu3ZNCCHE+++/L4KCgsy2uWfPHnHnoS0zM1PodDrxxBNPiBMnTojDhw+LiIgIsWrVqi5fbyK5qqqqhFqtFu+++26H50pLSwUA8bvf/c702KlTpwQAUVhY2Ok2J0+eLJYuXWq6/+CDD4oxY8aYLXPfffeJjIwMIYQQf/nLX0TPnj1FeXm56fn9+/cLAGLPnj1CCCE++ugjMXjwYNHa2mpapqGhQWg0GvH111/bttMkC5tyL/Pggw+K+Ph4s8mXkZEh4uPjxdmzZwUAkZOTY3rOaDQKjUYjPv30UyGEEImJiWL9+vUWt52dnS35YHzneBYvXmz22CuvvCIefvhhs8cuXLhgavi///57AUCUlZVZ3KYtjUlnXnvtNTFixAjT/ZSUFLFgwQKzZZKTk82a8sjISLFt2zbT/aamJnHXXXeZxmJt3OSZ2r/HV61a1eEAuH37dqHT6UwNsaV5YcnChQvFtGnTTPflvPevXr0qAIgTJ04IIYR45513RGhoqKirqzMt8/bbb5s15StXrhQJCQlm28nIyJBcB2bMmCFGjx5t8bmamhrRq1cv8b//+7+mxxobG0VUVJRpnkltyrVaraiqqjI9tmzZMpGcnGy6L/X1JrJFXl6eACB+/PHHDs+1NeVHjx41PXb9+nUBQBw6dEgIIURzc7PYsGGD+MlPfiJCQkKEv7+/6Nmzp3jyySdN6zz44IMdjk0///nPxbPPPiuEEOLNN98UAwcONHu+srLSrCl/6aWXhI+Pj/D39ze7qVQq8d///d8OeS1IGp6+4oV++tOfmv15NyUlBcXFxTh9+jR69uyJ5ORk03OhoaEYPHgwCgsLAQCLFi3Cq6++itGjRyMzMxMFBQUOH98//vEPZGdnQ6fTmW5DhgwBAJSUlGDo0KGYMGECEhMT8eSTT+Ldd981/bnbXrt27cLo0aMREREBnU6HNWvWwGAwmJ4vLCw0e12A269bm8rKSpSXl5st07NnT4wcOdJ0X4lxU/dTWFiIlJQUszk4evRo1NTU4OLFi12uu337dowYMQJhYWHQ6XTYsWOH2fvUFsXFxZgxYwZiYmIQGBiI6OhoADBtr7CwEElJSfDz8zOtc+d7vm2ZruaFNfn5+ZgwYYLF50pKStDU1ITRo0ebHuvVqxdGjRplqkdSRUdHIyAgwHQ/MjISV65csWkbRLbSaDRWl+nVq5fp3201obW1FQDw2muv4a233kJGRgays7ORn5+P1NTUDqeU3LmNtu20bUOKmpoajBgxAvn5+Wa3s2fP4umnn5a8HZKPTTnZ5Je//CV+/PFHzJo1CydOnMDIkSORlZXl0J9RU1ODKVOmdCgQxcXFGDt2LHx8fLB//3785S9/QUJCArKysjB48GCUlpba9fNyc3PxzDPP4Gc/+xm+/PJLHD9+HKtXr3b4uXSOHjd5l08++QQvvfQS5s6di7/+9a/Iz8/Hs88+a/f7dMqUKbh+/Treffdd5OXlIS8vDwCceg6plKalKz169Ohw3Ub7a0EA+U0LkT3i4uKg0Whw4MABu9bPycnB1KlTMXPmTAwdOhQxMTE4e/asTdsYPHgwLly4gMuXL5seu/O6DAC49957UVxcjD59+iA2NtbsFhQUZNfYyT5syr1Q28G3zXfffYe4uDgkJCSgubnZ7Plr167hzJkzSEhIMD3Wr18/PPfcc/j888+xdOlSvPvuuwAAX19fALcvLJHK19e3w/L33nsvTp06hejo6A4Fwt/fH8Dtg+ro0aPx8ssv4/jx4/D19cWePXs63WZXvv32WwwYMACrV6/GyJEjERcXh/Pnz5stEx8fb/F1axMUFITIyEizZZqbm/H999+brdPVuMkztX8/xsfHIzc316yZzMnJQUBAAO666y6L67Qtc//992PBggUYPnw4YmNjO1yYKVXbvF6zZg0mTJiA+Pj4Dn+1iY+PR0FBgdkFzXe+59uWaX/RWftlupKUlNRpw3L33XfD19cXOTk5pseamppw7NgxUz0KCwtDdXW12cXS9nwZi601g0gKPz8/ZGRkYPny5fjwww9RUlKC7777Dr///e8lrR8XF4f9+/fj22+/RWFhIX71q1+ZNddSPPTQQ7j77ruRlpaGgoIC5OTkYM2aNQD+/cn8M888A71ej6lTp+Kbb75BaWkpDh48iEWLFln96x05FptyL2QwGJCeno4zZ87g448/RlZWFhYvXoy4uDhMnToV8+bNw5EjR/CPf/wDM2fORN++fTF16lQAwJIlS/D111+jtLQUP/zwA7KzsxEfHw8AGDBgAFQqFb788ktcvXoVNTU1VscSHR2NvLw8lJWVwWg0orW1FQsXLsT169cxY8YMHDt2DCUlJfj666/x7LPPoqWlBXl5edi0aRP+/ve/w2Aw4PPPP8fVq1dN44iOjkZBQQHOnDkDo9Fo8ZOzO8XFxcFgMOCTTz5BSUkJfvOb33RolBcvXoz33nsP77//Ps6ePYvMzEycOnWqwzJbtmzB3r17UVRUhAULFphltlsbN3mm9u/xBQsW4MKFC3jhhRdQVFSEP/7xj8jMzER6ejp69OhhcZ3W1lbExcXh73//O77++mucPXsWa9eu7fCJl1QhISEIDQ3Fjh07cO7cOfzf//0f0tPTzZZ5+umnoVKpMG/ePJw+fRr79u3Dr3/9a7NlnnvuORQXF2PZsmU4c+YM/vCHP2Dnzp2Sx7Fy5UocO3YMCxYsQEFBAYqKivD222/DaDTC398f8+fPx7Jly/DVV1/h9OnTmDdvHmprazF37lwAQHJyMrRaLVatWoWSkhKbf34bS683kSOsXbsWS5cuxbp16xAfH4/p06dLPnVqzZo1uPfee5Gamopx48YhIiLC5u/g8PHxwd69e1FTU4P77rsPv/zlL03pK22npmm1Whw+fBj9+/fHE088gfj4eFPCWGBgoE0/j2Ry9Unt5FxtF4U899xzIjAwUISEhIhVq1aZLjq7fv26mDVrlggKChIajUakpqaKs2fPmtZ//vnnxd133y3UarUICwsTs2bNEkaj0fT8hg0bREREhFCpVCItLc3qeM6cOSN++tOfCo1GIwCI0tJSIYQQZ8+eFY8//rgIDg4WGo1GDBkyRCxZskS0traK06dPi9TUVBEWFibUarUYNGiQyMrKMm3zypUr4qGHHhI6nU4AENnZ2VbHsWzZMhEaGip0Op2YPn26eOONNzpcQLZx40ah1+uFTqcTaWlpYvny5WYXejY1NYnFixeLwMBAERwcLNLT08Xs2bNNF95ZGzd5Jkvv8YMHD4r77rtP+Pr6ioiICJGRkSGampq6XKe+vl7MmTNHBAUFieDgYDF//nyxYsUKs/egLRd67t+/X8THxwu1Wi2SkpLEwYMHzS7+EkKI3NxcMXToUOHr6yuGDRtmSlhqu9BTCCG++OILERsbK9RqtXjggQfEe++9Z9MF3wcPHhT333+/UKvVIjg4WKSmpprWraurEy+88ILQ6/VCrVaL0aNHm10YJ8TtCztjY2OFRqMRjz76qNixY0eHCz3vfI2EEOKNN94QAwYMMN3vrA4ReaIjR44IAOLcuXOuHgq1oxKi3Ql55NHGjRuHYcOG4c0333T1UIiIiEhhe/bsgU6nQ1xcHM6dO4fFixcjJCQER44ccfXQqJ2erh4AERERESmjuroaGRkZMBgM0Ov1mDhxIl5//XVXD4ss4DnlpBiDwWAWa9j+Zm+Um602bdrU6RgmTZrklDEQOZO7zL22b+W1dNu0aZNTxkDk7WbPno2zZ8+ivr4eFy9exM6dOxEaGurqYZEFPH2FFNPc3Nzl11VHR0ejZ0/l/1hz/fp1XL9+3eJzGo0Gffv2VXwMRM7kLnPvn//8J+rq6iw+17t3b/Tu3VvxMRARdRdsyomIiIiIXIynrxARERERuRibciIiIiIiF2NTTkRERETkYmzKiYiIiIhcjE05EREREZGLsSknIiIiInIxNuVERERERC72/wE3iufGqCr5VAAAAABJRU5ErkJggg=="/>
          <p:cNvSpPr>
            <a:spLocks noChangeAspect="1" noChangeArrowheads="1"/>
          </p:cNvSpPr>
          <p:nvPr/>
        </p:nvSpPr>
        <p:spPr bwMode="auto">
          <a:xfrm flipH="1" flipV="1">
            <a:off x="4473121" y="875211"/>
            <a:ext cx="3949246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2" descr="data:image/png;base64,iVBORw0KGgoAAAANSUhEUgAAA+QAAAIjCAYAAACKx9GpAAAAOXRFWHRTb2Z0d2FyZQBNYXRwbG90bGliIHZlcnNpb24zLjguMCwgaHR0cHM6Ly9tYXRwbG90bGliLm9yZy81sbWrAAAACXBIWXMAAA9hAAAPYQGoP6dpAAB3vElEQVR4nO3deZyNdf/H8feZfZ8xxpgZBsPY1+xL2bOGSokWS6Gy5VZCdxhaJBJRuqVsESEq9x0he/Yay21Nthi7mWGY9Vy/P+Y353bMaoyuMV7Px+OUc62faznXmfe5vtd1WQzDMAQAAAAAAP5WDmYXAAAAAADAg4hADgAAAACACQjkAAAAAACYgEAOAAAAAIAJCOQAAAAAAJiAQA4AAAAAgAkI5AAAAAAAmIBADgAAAACACQjkAAA8oOLi4nT69GldvXrV7FIAAHggEcgBAHiALF68WC1atJC3t7e8vLxUokQJffjhh2aXlW9s3rxZ69evt71fv369tmzZYl5ByFK/fv306KOPml0G7kBSUpJCQ0P12WefmV0KkC8QyIH72OzZs2WxWGwvNzc3lStXTgMGDND58+fNLg9APjN8+HB16dJF3t7e+uKLL7R69WqtWbNG/fr1M7u0fOP06dPq16+f9u3bp3379qlfv346ffq02WUhA8ePH9fMmTP11ltvmV0K7oCzs7OGDBmi9957T/Hx8WaXA5jOYhiGYXYRAHJn9uzZ6tWrl8aOHauwsDDFx8dr8+bNmjdvnkqWLKn9+/fLw8PD7DIB5AMbNmxQ06ZNNW7cOA0fPtzscvKthIQENW7cWDt27JAkNWjQQOvXr5eLi4vJleF2gwcP1k8//aTDhw+bXQruUHR0tIoWLarp06frxRdfNLscwFQEcuA+lhbId+7cqdq1a9u6v/7665o0aZIWLFigbt26mVghgPyiQ4cOunLlCs2vcyAlJUX79++XJFWpUkWOjo4mV4TbJSUlKSQkRK+88oreeecds8tBLnTo0EExMTHauHGj2aUApqLJOlAANW/eXFJqcz5JunLlit544w1VrVpVXl5e8vHxUdu2bbVnz55048bHxysiIkLlypWTm5ubgoOD9eSTT+rYsWOSpBMnTtg1k7/91bRpU9u01q9fL4vFokWLFumtt95SUFCQPD091bFjxwybgG7fvl1t2rSRr6+vPDw81KRJk0zDQ9OmTTOcf0RERLphv/76a9WqVUvu7u7y9/dX165dM5x/Vst2K6vVqsmTJ6ty5cpyc3NT0aJF9fLLL6e7MVapUqX02GOPpZvPgAED0k0zo9onTJiQbp1KqWfwRo8erfDwcLm6uio0NFRvvvmmEhISMlxXt2ratGm66b333ntycHDQggUL7LovXrzYtt4CAgL0/PPP68yZMxlON7P1duLEiTtexoiIiHTrR0pdnz179rTrFh0drcGDBys0NFSurq4KDw/X+PHjZbVa7YazWq2aMmWKqlatKjc3NxUpUkRt2rTRrl27sqz/9v06bZ9Oe7m6uqpcuXIaN26cbv19++TJk+rXr5/Kly8vd3d3FS5cWE8//bTd+sjO7ZekpL1KlSqVbthffvlFjzzyiDw9PeXn56dOnTrp4MGDdsNs27ZNVapUUdeuXeXv7y93d3fVqVNHy5cvtxsuMTFRo0aNUq1ateTr6ytPT0898sgjWrdund1wt39enJ2dVapUKQ0dOlSJiYnpaszsMzt79my74XJyHEjbRy5dumTXfdeuXemm2bNnz3Tr7PTp03J3d0+3j6btY46OjqpevbqqV6+u7777LtP1frtSpUrZlsvBwUFBQUF65plndOrUqRyNe/v+3bdvX7m5udld0y5Jn332mSpXrixXV1eFhISof//+io6OthumadOmqlKlinbv3q2GDRvK3d1dYWFh+vzzz+2G27x5sx5++GEFBATIzc1NpUuX1rBhw+yaEqfti7euK6vVqmrVqmW4vr28vNIt35IlS2SxWGzLMnr0aDk7O+vixYvphu3bt6/8/PyybM68efNmXbp0SS1btrTrfvtn9PbX7ev4zz//1NNPPy1/f395eHiofv36+ve//51uftl9N6ZJ2zezm++ZM2f04osvqmjRonJ1dVXlypX11VdfZbq8aXJ6rJLu7Lvi66+/Vt26deXh4aFChQqpcePG+vnnnyXZ79fZHZMmTpyohg0bqnDhwnJ3d1etWrW0ZMmSDJfl0Ucf1ebNm3XlypVslxsoyJzMLgBA3kv7A6Fw4cKSUv/gWL58uZ5++mmFhYXp/Pnz+te//qUmTZrowIEDCgkJkZR6Vuixxx7T2rVr1bVrV7322mu6du2aVq9erf3796tMmTK2eXTr1k3t2rWzm++IESMyrOe9996TxWLRsGHDdOHCBU2ePFktW7ZUZGSk3N3dJaUGirZt26pWrVoaPXq0HBwcNGvWLDVv3lybNm1S3bp10023ePHiGjdunCTp+vXrevXVVzOc98iRI9WlSxf17t1bFy9e1NSpU9W4cWP9/vvv8vPzSzdO37599cgjj0iSvvvuOy1btsyu/8svv2xrnTBo0CAdP35c06ZN0++//64tW7bI2dk5w/VwJ6Kjo23Ldiur1aqOHTtq8+bN6tu3rypWrKh9+/bp448/1pEjR9KFq+zMmjVLb7/9tj766CM9++yztu5py1enTh2NGzdO58+f15QpU7Rly5ZM19sTTzyhJ598UpK0adMmzZgxI1fLmFM3btxQkyZNdObMGb388ssqUaKEfv31V40YMUJRUVGaPHmybdiXXnpJs2fPVtu2bdW7d28lJydr06ZN2rZtm2rXrq158+bZhk2r/eOPP1ZAQIAkqWjRonbzfuutt1SxYkXdvHnT9oNTYGCgXnrpJUnSzp079euvv6pr164qXry4Tpw4oenTp6tp06Y6cODAHV1KknZJiiR99NFH6X74WbNmjdq2bavSpUsrIiJCN2/e1NSpU9WoUSP99ttvtj+WL1++rBkzZsjLy0uDBg1SkSJF9PXXX+vJJ5/U/Pnzba1pYmNjNXPmTHXr1k19+vTRtWvX9OWXX6p169basWOHatSoYTf/tM9LQkKCVq1apYkTJ8rNzS3Ds5YVKlTQP//5T0nSpUuX9I9//MOuf26OA7kxatSoHF27mpycbKs3px555BH17dtXVqtV+/fv1+TJk3X27Flt2rTpjqYzevRoffnll1q0aFG6H6zGjBmjli1b6tVXX9Xhw4c1ffp07dy5M93x5+rVq2rXrp26dOmibt266dtvv9Wrr74qFxcXWzPha9euqWLFiurSpYs8PDy0detWffjhh7px44amTp2aaX3z5s3Tvn377miZbvXCCy9o7NixWrRokQYMGGDrnpiYqCVLlqhz585yc3PLdPxff/1VFotFDz30UIb9Bw0apDp16th16927t9378+fPq2HDhrpx44YGDRqkwoULa86cOerYsaOWLFmiJ554QtKdfTemufWYcvt+fv78edWvX18Wi0UDBgxQkSJF9NNPP+mll15SbGysBg8enOly5/RYdSffFWPGjFFERIQaNmyosWPHysXFRdu3b9cvv/yiVq1aafLkybp+/bok6eDBg3r//fdtx0BJdj/ATJkyRR07dtRzzz2nxMRELVy4UE8//bRWrFih9u3b2y1LrVq1ZBiGfv311wx/vAYeGAaA+9asWbMMScaaNWuMixcvGqdPnzYWLlxoFC5c2HB3dzf++usvwzAMIz4+3khJSbEb9/jx44arq6sxduxYW7evvvrKkGRMmjQp3bysVqttPEnGhAkT0g1TuXJlo0mTJrb369atMyQZxYoVM2JjY23dv/32W0OSMWXKFNu0y5Yta7Ru3do2H8MwjBs3bhhhYWHGo48+mm5eDRs2NKpUqWJ7f/HiRUOSMXr0aFu3EydOGI6OjsZ7771nN+6+ffsMJyendN2PHj1qSDLmzJlj6zZ69Gjj1kPlpk2bDEnG/Pnz7cZduXJluu4lS5Y02rdvn672/v37G7cffm+v/c033zQCAwONWrVq2a3TefPmGQ4ODsamTZvsxv/8888NScaWLVvSze9WTZo0sU3v3//+t+Hk5GS8/vrrdsMkJiYagYGBRpUqVYybN2/auq9YscKQZIwaNcpu+KSkJEOSMWbMGFu3tH3z+PHjd7yMY8aMMSTZ7QuGkbo+e/ToYXv/zjvvGJ6ensaRI0fshhs+fLjh6OhonDp1yjAMw/jll18MScagQYPSrY/b55FZ7WnS9ul169bZusXHxxsODg5Gv379bN1u3LiRbtytW7cakoy5c+em65eRGTNmGJKMXbt22bq1b9/eKFmypN1wNWrUMAIDA43Lly/buu3Zs8dwcHAwunfvbusmyZBkrF+/3q7OihUrGkFBQUZiYqJhGIaRnJxsJCQk2M3j6tWrRtGiRY0XX3zR1i3tWDBr1iy7YUNCQox27dqlW55GjRoZzZo1y3T8OzkOpH0uL168aDePnTt3pqupR48eduts//79hoODg9G2bdt02/n2feyzzz4zXF1djWbNmqVb7xm5fXzDMIxnn33W8PDwuKNx//WvfxmSjKlTp9oNc+HCBcPFxcVo1aqV3TF92rRphiTjq6++snVr0qSJIcn46KOPbN0SEhJs+0va9s5Iu3bt7I6vt38m4uPjjRIlStjW4e3r29PTM900Fy9enO6z06BBA6NevXp2w3333XfphsvI888/bxQuXDhd97TP6OLFi9P18/T0tNs+gwcPNiTZHU+vXbtmhIWFGaVKlbKt45x8N6b55z//aVgsFrtut+8XL730khEcHGxcunTJbriuXbsavr6+GR4/MpLVsSqn3xVHjx41HBwcjCeeeCLd3wkZHR8zOgbe6vbaExMTjSpVqhjNmzdPN+zZs2cNScb48eOzWkygwKPJOlAAtGzZUkWKFFFoaKi6du0qLy8vLVu2TMWKFZMkubq6ysEh9eOekpKiy5cvy8vLS+XLl9dvv/1mm87SpUsVEBCggQMHpptHRk2Ic6p79+7y9va2vX/qqacUHBys//znP5KkyMhIHT16VM8++6wuX76sS5cu6dKlS4qLi1OLFi20cePGdE2Q4+Pjszx7IqWe3bZarerSpYttmpcuXVJQUJDKli2brgluWjNbV1fXTKe5ePFi+fr66tFHH7WbZq1ateTl5ZVumklJSXbDXbp0Kdszc2fOnNHUqVM1cuTIdE0/Fy9erIoVK6pChQp200y7TOH2+Wdmx44d6tKlizp37qwJEybY9du1a5cuXLigfv362a3j9u3bq0KFCumac+Zkvd3JMgYGBkqS/vrrryynsXjxYj3yyCMqVKiQ3bpo2bKlUlJSbNclLl26VBaLRaNHj043jdzu1zExMbp06ZJOnTqlDz/8UFar1bYNJNlafkip+8Dly5cVHh4uPz8/u89cVtL2k6z286ioKEVGRqpnz57y9/e3da9WrZoeffRR22csTZ06ddSkSRO7Ovv166dz587Z6nJ0dLTdwMxqterKlStKTk5W7dq1M6z9+vXrunTpks6cOaMZM2bo3LlzatGiRbrhEhMTs9xHcnMcuHLlit22j4mJyXT6aUaMGKGaNWvq6aefznK4GzduaOzYsRowYIBKlCiR7XTTJCQk6NKlS7pw4YJWr16tX375JcP1kZnvv/9e/fr109ChQ+3OHEuprSESExM1ePBg2zFdkvr06SMfH590n00nJye9/PLLtvcuLi56+eWXdeHCBe3evdtu2CtXrigqKkrLly/X1q1b1bhx40xr/PTTT3X58uUMP1Npbj/uXbt2Ld0w3bt31/bt2+2afc+fP1+hoaF2+2lGLl++rEKFCmU5THb+85//qG7dunr44Ydt3by8vNS3b1+dOHFCBw4ckHRn343Z7eeGYWjp0qXq0KGDDMOwW0etW7dWTExMjo8RWcnpd8Xy5ctltVo1atQou30qo2XLiVuPfVevXlVMTIweeeSRDJcpbfvdfukJ8KChyTpQAHz66acqV66cnJycVLRoUZUvX97uizXt+tnPPvtMx48fV0pKiq1fWrN2KbWpe/ny5eXklLeHhrJly9q9t1gsCg8Pt12PePToUUlSjx49Mp1GTEyM3R9fly5dSjfd2x09elSGYWQ63O1Ny9Ouwczo+sdbpxkTE2MLjbe7cOGC3fuff/5ZRYoUybLO240ePVohISF6+eWX0117d/ToUR08eDDTad4+/4ycOXNG7du3V1xcnC5fvpzuj66TJ09KksqXL59u3AoVKmjz5s123XKy3m6X1TI2aNBAFotFI0aM0Lvvvmub7u1h7OjRo9q7d2+26+LYsWMKCQmxC6x36/HHH7f928HBQW+//bY6d+5s63bz5k2NGzdOs2bN0pkzZ+yuL89JaJT+90eqr69vpsNkta0qVqyoVatWKS4uTp6enpJSt19Gw0mp14TXq1dPkjRnzhx99NFHOnTokJKSkmzDpjWdv9XAgQPtgkqvXr3SNdGVUveTkiVLZrosuTkOZLTcWdm8ebN+/PFHrV27NtvruidNmqT4+Hi99dZbGjJkSI7nsXDhQi1cuND2vk6dOpo5c2aOxo2MjNS3336rlJSUDK+rzWx7u7i4qHTp0rb+aUJCQmzbPk25cuUkpW7v+vXr27pXqlTJ9rjMnj17asqUKRnWGBMTo/fff19DhgxJdylHmri4uBwd95555hkNHjxY8+fP16hRoxQTE6MVK1boH//4R47CoHGX9yU+efKkbZ+/Vdpn4uTJk6pSpcodfTdGR0dneSy8ePGioqOjNWPGjEwv68nJcTw7Of2uOHbsmBwcHFSpUqW7nqckrVixQu+++64iIyPtrlXPaHumbb+7+cEfKAgI5EABULduXbu7rN/u/fff18iRI/Xiiy/qnXfekb+/vxwcHDR48OB0IccMaTVMmDAh3fWpaW79AycxMVFRUVF69NFHs52uxWLRTz/9lOFdkm//o+ncuXOSpKCgoCynGRgYqPnz52fY//Y/furVq6d3333Xrtu0adP0/fffZzj+wYMHNXv2bH399dcZXotutVpVtWpVTZo0KcPxQ0NDM609zR9//KGaNWvq448/1gsvvKA5c+ZkGYKyk5P1dqvslrF69eoaPXq0xowZk+l6llLXxaOPPqo333wzw/5pweNemDhxoqpXr66kpCTt3LlT7777rpycnGxnDAcOHKhZs2Zp8ODBatCggXx9fWWxWNS1a9ccf+ZOnDghZ2dn2z0e7tatZ66y8vXXX6tnz556/PHHNXToUAUGBsrR0VHjxo1LdwMrSRo6dKhatWqllJQU/fe//9XYsWNlGIZmzZplN9y5c+fUunXrTOd7p8cBKfXMpY+Pj+39kSNH1L9//0znMWzYMLVu3VrNmzdPdzO5W126dEkTJkzQiBEj7viHnFatWmno0KGSUlt5jB8/Xs2aNdOuXbuy3QZ79uxR27Zt1aJFCw0dOlTPP/98upsw3iuLFy9WbGysdu/erQ8++EDFihVLd+ySpPHjx8vBwUFDhw7V5cuXM5yWm5ubfvzxR7tumzZt0tixY+26FSpUSI899pgtkC9ZskQJCQl6/vnns623cOHC6e6nkB+cO3cu2+8QSXr++eczPe5Wq1btruvIi++KO7Vp0yZ17NhRjRs31meffabg4GA5Oztr1qxZ6W4aKsm2/dKufwceVARy4AGwZMkSNWvWTF9++aVd9+joaLsvwjJlymj79u1KSkrKkxuTpUk785XGMAz98ccftj860m6I4+Pjk+6OuRnZs2ePkpKSsvwRIm26hmEoLCwsR+HswIEDslgsWZ51K1OmjNasWaNGjRrlKOAEBASkW6asbrw2YsQI1ahRQ88880ym89+zZ49atGiR67MKaZcLFC1aVN9//71ef/11tWvXzvZjQtpZzMOHD9s1w07rdvtZzrRmnWlnlbKT3TJKqWfQ+/btq0OHDtladNz+R3qZMmV0/fr1bPeZMmXKaNWqVbpy5UqenSWvVauWLSi1bdtWZ86c0fjx4zVy5Eg5ODhoyZIl6tGjhz766CPbOPHx8enuhJ2VXbt2qWbNmumakd7q1m11u0OHDikgIMB2hjQsLCzT4STZbv62ZMkSlS5d2nZ38TSZNU+uVKmSbRu0bt1aCQkJeuutt/Tee+/Zfkz466+/bDcPy8ydHgckqXHjxnbHsIxuNpgmrSl2TpoDv/vuu/L29tZrr72WozpuFRwcbFd/+fLl1bBhQy1fvjzbx1BWrVpVixcvlru7uxYvXqy+fftq7969tssWbt3epUuXto2XmJio48ePp1tvZ8+etWshIaX+aCEp3V3j025k2b59e9sTEYYPH273I8jZs2c1ZcoUjRs3Tt7e3pkGckdHx3S1ZLbvd+/eXZ06ddLOnTs1f/58PfTQQ6pcuXJmq8imQoUKmj9/vmJiYrJsRZKVkiVLZvmZSFvfd/LdeODAAdWsWTPT/kWKFJG3t7dSUlJyvJ/nRk6/K8qUKSOr1aoDBw5k+kNYTi1dulRubm5atWqVXbP923+cS5P2JJicfncABRXXkAMPAEdHx3RN+xYvXpzuEVadO3fWpUuXNG3atHTTuJumgXPnzrW7fnDJkiWKiopS27ZtJaWGmzJlymjixIm2O7ne6vbH4ixevFiOjo7Z3pX1ySeflKOjo8aMGZOufsMw7P6YTE5O1tKlS1W3bt0smxt26dJFKSkpGd5BOjk5+Y4C1+22bt2q77//Xh988EGmf0B16dJFZ86c0RdffJGu382bNxUXF5ftfMqVK2drajp16lRZrVa74FG7dm0FBgbq888/t2ty+NNPP+ngwYPp7pS7aNEiBQcH5+iPqpwsY5rg4GA1a9ZMLVu2VMuWLdNdS92lSxdt3bpVq1atSjdudHS0kpOTJaXu14ZhaMyYMemGu9smr2lu3ryp5ORk2zwz+sxNnTrV7nKRrBw4cEAHDhxQp06dshwuODhYNWrU0Jw5c+z2vf379+vnn3+2exJCu3bttGPHDv3666+2bvHx8Zo+fbqCgoJUq1YtW+2S/brZvn27tm7dmqPab968KUl2jz5La8J9+w88t7rT48CdSElJ0VtvvaVnn30229CRdkf8iIiIHLcqyEra+sjJYwlr1qwpT09POTg4aObMmTpx4oTdWeWWLVvKxcVFn3zyid32+fLLLxUTE5Pus5mcnKx//etftveJiYn617/+pSJFiti2d0YuXbokq9Vqd7mClHo37qJFi+qVV17Jdllyqm3btgoICND48eO1YcOGHJ0dl1IvbTEMI9218Hci7TNx674dFxenGTNmqFSpUrZm3Dn9bty1a5eOHTuW5X7u6Oiozp07a+nSpbZn3d/qbvbzW+X0u+Lxxx+Xg4ODxo4dm671zp0eHx0dHWWxWOyOcydOnMj0R+jdu3fLYrGoQYMGdzQfoKDhDDnwAHjsscc0duxY9erVSw0bNtS+ffs0f/58uzMsUuqZirlz52rIkCHasWOHHnnkEcXFxWnNmjXq169ftuEgM/7+/nr44YfVq1cvnT9/XpMnT1Z4eLj69OkjSbY/Ptu2bavKlSurV69eKlasmM6cOaN169bJx8dHP/74o+Li4vTpp5/qk08+Ubly5eyezZv2B/zevXu1detWNWjQQGXKlNG7776rESNG6MSJE3r88cfl7e2t48ePa9myZerbt6/eeOMNrVmzRiNHjtTevXvTNbO8XZMmTfTyyy9r3LhxioyMVKtWreTs7KyjR49q8eLFmjJlip566qlcraeff/5Zjz76aJZnTV544QV9++23euWVV7Ru3To1atRIKSkpOnTokL799lutWrUq25YDtwoKCtKECRPUu3dvPf/882rXrp2cnZ01fvx49erVS02aNFG3bt1sjz0rVaqU7frgXbt2aeTIkVq5cqU+//zzHJ2xz8ky5tTQoUP1ww8/6LHHHlPPnj1Vq1YtxcXFad++fVqyZIlOnDihgIAANWvWTC+88II++eQTHT16VG3atJHVatWmTZvUrFmzdDfOyonVq1frr7/+sjVZnz9/vjp27Gi7Gdpjjz2mefPmydfXV5UqVdLWrVu1Zs0au3s2ZGbVqlV64403JKU2M//6669t/c6cOaO4uDh9/fXXtuAyYcIEtW3bVg0aNNBLL71ke+yZr6+v3XPf33zzTc2fP19t27bVoEGDFBAQoK+//loHDhzQ/PnzbdfHPvbYY/ruu+/0xBNPqH379jp+/Lg+//xzVapUKcOgvHXrVjk5OdmarE+dOlUPPfSQSpUqpfPnz2v06NGaOXOmunbtmuE17GlyehzIjb/++ksuLi7pbnKXkQ0bNqhixYrq1atXrub1559/2rbZmTNnNG3aNPn4+NzRjd0kqUqVKho2bJg++OADde3aVdWqVVORIkU0YsQIjRkzRm3atFHHjh11+PBhffbZZ6pTp066MBsSEqLx48frxIkTKleunBYtWqTIyEjNmDHDdqa3X79+cnZ2tt17ZPPmzVqwYIEee+yxdDdN+/nnnzV//nzbfp4XnJ2d1bVrV02bNk2Ojo7ZtiJI8/DDD6tw4cJas2ZNlgE4K8OHD9c333xj+0z4+/trzpw5On78uJYuXWprnZKT78axY8dqypQpKl26tLp3757lfD/44AOtW7dO9erVU58+fVSpUiVduXJFv/32m9asWZMnz+XO6XdFeHi4/vnPf+qdd97RI488oieffFKurq7auXOnQkJC7ujRlO3bt9ekSZPUpk0bPfvss7pw4YI+/fRThYeHa+/evemGX716tRo1apSj4yJQoP2t93QHkKfSHnmyc+fOLIeLj483Xn/9dSM4ONhwd3c3GjVqZGzdutXuEVhpbty4Yfzzn/80wsLCDGdnZyMoKMh46qmnjGPHjhmGkbvHnn3zzTfGiBEjjMDAQMPd3d1o3769cfLkyXTj//7778aTTz5pFC5c2HB1dTVKlixpdOnSxVi7dq3dvLN73f7YoaVLlxoPP/yw4enpaXh6ehoVKlQw+vfvbxw+fNgwDMMYOHCg0bhxY2PlypXparr9sWdpZsyYYdSqVctwd3c3vL29japVqxpvvvmmcfbsWdswd/rYM4vFYuzevduue0bbKDEx0Rg/frxRuXJlw9XV1ShUqJBRq1YtY8yYMUZMTEy6+WU3PcMwjObNmxslSpQwrl27Zuu2aNEi46GHHjJcXV0Nf39/47nnnrM9Ss8wDGP8+PFGnTp10j0CzjAyf+xZTpcxIxk9UuratWvGiBEjjPDwcMPFxcUICAgwGjZsaEycONHusU7JycnGhAkTjAoVKhguLi5GkSJFjLZt26arJbPa06Tt02kvJycno2TJksagQYOMq1ev2oa7evWq0atXLyMgIMDw8vIyWrdubRw6dCjDZbhd2uOqsnvdas2aNUajRo0Md3d3w8fHx+jQoYNx4MCBdNM+duyY8dRTTxm+vr6Gm5ubUadOHWP58uV2w1itVuP99983SpYsabi6uhoPPfSQsWLFinSPD7v98+jg4GAUL17c6NGjh20/2bJlixEeHm5ERESke5RaZo9Ny+44YBh3/tgzScZrr71mN2xG27lkyZKGJGPZsmV2w96+7JlJGz/tFRAQYLRq1crYunVrjsa9fd+Ij483KlSoYNSpU8dITk62dZ82bZpRoUIFw9nZ2ShatKjx6quv2u1/hpG6H1WuXNnYtWuX0aBBA8PNzc0oWbKkMW3aNLvhpk+fblStWtXw9PQ0vLy8jEqVKhljxowxrl+/bhsmbV3VqFHD7lFYGW3DO3nsWZodO3YYkoxWrVplu55uNWjQICM8PNyu25089sww/veZ8PPzM9zc3Iy6desaK1asSDdudt+NxYsXN1588UW774A0GW3b8+fPG/379zdCQ0Nt02vRooUxY8aMHC9/Vscqw7iz74qvvvrKdrwvVKiQ0aRJE2P16tXpppndY8++/PJLo2zZsoarq6tRoUIFY9asWRl+j0ZHRxsuLi7GzJkzc7y8QEFlMYw8aq8HALdZv369mjVrpsWLF+f6rPGtTpw4obCwMB0/fjzd9Y9pIiIidOLEiSxv2ATkZ02bNlXTpk3tzm7fKu1zwNc3stK0aVNdunQpw2bR+c2ePXtUo0YNzZ07Vy+88EKOx/vzzz9VoUIF/fTTT3fcAgHmmjx5sj788EMdO3YsTy4NAe5nXEMOAAAA03zxxRfy8vLSk08+eUfjlS5dWi+99JI++OCDe1QZ7oWkpCRNmjRJb7/9NmEcENeQA7iPeHl56bnnnsvypmvVqlXLs8dEAWZ49NFHs7xBXtrnALjf/fjjjzpw4IBmzJihAQMGpHtmek5Mnz79HlSGe8nZ2VmnTp0yuwwg36DJOoB7Jq+brAMAcuZ+aLKeduO/1q1ba968efL29ja7JAD42xHIAQAAAAAwAdeQAwAAAABgAgI5AAAAAAAmKPA3dbNarTp79qy8vb1lsVjMLgcAAAAAUMAZhqFr164pJCREDg6Znwcv8IH87NmzCg0NNbsMAAAAAMAD5vTp0ypevHim/Qt8IE+7Y+fp06fl4+NjcjUAAAAAgIIuNjZWoaGh2T5BosAH8rRm6j4+PgRyAAAAAMDfJrvLprmpGwAAAAAAJiCQAwAAAABgAgI5AAAAAAAmKPDXkAMAAADIHcMwlJycrJSUFLNLAfIVR0dHOTk53fWjtQnkAAAAANJJTExUVFSUbty4YXYpQL7k4eGh4OBgubi45HoaBHIAAAAAdqxWq44fPy5HR0eFhITIxcXlrs8EAgWFYRhKTEzUxYsXdfz4cZUtW1YODrm7GpxADgAAAMBOYmKirFarQkND5eHhYXY5QL7j7u4uZ2dnnTx5UomJiXJzc8vVdLipGwAAAIAM5fasH/AgyIvPB58wAAAAAABMQCAHAAAAAMAEXEMOAAAAIMciIgr2/IC/E2fIAQAAABQIFosly1cE6R75DGfIAQAAABQIUVFRtn8vWrRIo0aN0uHDh23dvLy8zCgLyBRnyAEAAAAUCEFBQbaXr6+vLBaLXbe0QL5//361bdtWXl5eKlq0qF544QVdunTJNh2r1aoPP/xQ4eHhcnV1VYkSJfTee+9Jyvos/Pr16yVJ+/btU/PmzeXu7q7ChQurb9++un79um36PXv2tI3j4uKiChUqaN68ebb+x44dU6dOnVS0aFF5eXmpTp06WrNmjd2yRkVF6cknn1ThwoXtaoiOjs5w3Zw4cSLDmlesWCFJatq0qQYMGKABAwbI19dXAQEBGjlypAzDkCSNHTtWVapUSTfdGjVqaOTIkemW69aXn5+fbfiIiIhM119a7ZcvX1a3bt1UrFgxeXh4qGrVqvrmm2+y2/z3JQI5AAAAgAdGdHS0mjdvroceeki7du3SypUrdf78eXXp0sU2zIgRI/TBBx9o5MiROnDggBYsWKCiRYtKSg3CaS9JWrp0qe19w4YNFRcXp9atW6tQoULauXOnFi9erDVr1mjAgAF2dbRp00ZRUVE6evSoOnTooF69etlC+/Xr19WuXTutXbtWv//+u9q0aaMOHTro1KlTtvFff/11HTlyRCtXrlRUVJSWLl2ao+Vfs2aN3TI8+uijtn5z5syRk5OTduzYoSlTpmjSpEmaOXOmJOnFF1/UwYMHtXPnTtvwv//+u/bu3atevXqlW6601+TJk9PVULlyZbthbq89Pj5etWrV0r///W/t379fffv21QsvvKAdO3bkaBnvJzRZBwAAAPDAmDZtmh566CG9//77tm5fffWVQkNDdeTIEQUHB2vKlCmaNm2aevToIUkqU6aMHn74YUmpZ+Fv5e/vb9dtzpw5io+P19y5c+Xp6WmbZ4cOHTR+/HhbsHd1dVVQUJAMw1BISIg8PT3l6OgoSapevbqqV69um+Y777yjZcuW6YcffrAF+8jISD3//POqU6eOrY6cKFy4cLplSBMaGqqPP/5YFotF5cuX1759+/Txxx+rT58+Kl68uFq3bq1Zs2bZ5jlr1iw1adJEpUuXtk0jbbnS+Pr6ppuPk5OT3TC3116sWDG98cYbtvcDBw7UqlWr9O2336pu3bo5Ws77BWfIAQAAADww9uzZo3Xr1snLy8v2qlChgqTUpuIHDx5UQkKCWrRokavpHzx4UNWrV7eFcUlq1KiRrFar3fXsK1askJeXl1xdXTVy5EjNmTNH7u7uklLPkL/xxhuqWLGi/Pz85OXlpYMHD9qdIQ8LC9N//vMfXblyJVd1ZqR+/fqyWCy29w0aNNDRo0eVkpIiSerTp4+++eYbxcfHKzExUQsWLNCLL76YZ/NPk5KSonfeeUdVq1aVv7+/vLy8tGrVKrvlLyg4Qw4AAADggXH9+nXb2erbBQcH688///xb6mjWrJmmT5+upKQk/fTTT+revbv27t2rUqVK6Y033tDq1as1ceJEhYeHy93dXU899ZQSExNt43/88cd67rnnFBAQIA8PD1tovpc6dOggV1dXLVu2TC4uLkpKStJTTz2V5/OZMGGCpkyZosmTJ6tq1ary9PTU4MGD7Za/oOAMOQAAAIAHRs2aNfXf//5XpUqVUnh4uN3L09NTZcuWlbu7u9auXZur6VesWFF79uxRXFycrduWLVvk4OCg8uXL27p5enoqPDxcFStW1JAhQ+Ti4mK7cduWLVvUs2dPPfHEE6pataqCgoJ04sQJu/mUK1dOPXv2VKlSpbR9+3bbtd53Y/v27Xbvt23bprJly9qa0js5OalHjx6aNWuWZs2apa5du9rO6uelLVu2qFOnTnr++edVvXp1lS5dWkeOHMnz+eQHBPJ8JCIi9QUAAADg3ujfv7+uXLmibt26aefOnTp27JhWrVqlXr16KSUlRW5ubho2bJjefPNNzZ07V8eOHdO2bdv05Zdf5mj6zz33nNzc3NSjRw/t379f69at08CBA/XCCy/Yrh+XpISEBJ07d05//fWXZs6cqStXrtiazpctW1bfffedIiMjtWfPHj377LOyWq1289m2bZveeustLVmyRJUrV1axYsXuet2cOnVKQ4YM0eHDh/XNN99o6tSpeu211+yG6d27t3755RetXLnynjRXl1KXf/Xq1fr111918OBBvfzyyzp//vw9mZfZaLIOAAAAIMfu9xNIISEh2rJli4YNG6ZWrVopISFBJUuWVJs2beTgkHq+cuTIkXJyctKoUaN09uxZBQcH65VXXsnR9D08PLRq1Sq99tprqlOnjjw8PNS5c2dNmjTJbriVK1cqODhYTk5OKlWqlKZOnWq7cdykSZP04osvqmHDhgoICNCwYcMUGxtrG/fixYt6+umnNWnSJNWsWTOP1ozUvXt33bx5U3Xr1pWjo6Nee+019e3b126YsmXLqmHDhrpy5Yrq1auXZ/O+1dtvv60///xTrVu3loeHh/r27avHH39cMTEx92R+ZrIYaQ+WK6BiY2Pl6+urmJgY+fj4mF1OltIObvf7QQ4AAAD3t/j4eB0/flxhYWFyc3Mzuxz8DZo2baoaNWpk+JiyWxmGobJly6pfv34aMmTI31NcPpXV5ySnOZQz5AAAAACAbF28eFELFy7UuXPn7J49jtwjkAMAAAAAshUYGKiAgADNmDFDhQoVMrucAoFAno80LRzx//+KyGIoAAAAAMhb69evz3aYAn61sym4yzoAAAAAACYgkAMAAAAAYAICOQAAAAAAJiCQAwAAAABgAgI5AAAAAAAmIJADAAAAAGACHnsGAAAAIOf2Rvy986v2N88P+BtxhhwAAABAgdGzZ089/vjjdt0uXryoKlWqqF69eoqJiTGnMCADBHIAAAAABdbFixfVvHlzubu76+eff5avr6/ZJQE2BHIAAAAABdKlS5fUokULubq6avXq1XZh/NSpU+rUqZO8vLzk4+OjLl266Pz587b+ERERqlGjht301q9fL4vFoujoaNu/M3tJ0uzZs+Xn56fly5erbNmycnNzU+vWrXX69Gm76U6fPl1lypSRi4uLypcvr3nz5qVblp49e6abx+DBg239LRaLli9fnum6KFWqlCZPnpxumre2Jli5cqUefvhh+fn5qXDhwnrsscd07Ngxu3G2bt2qBg0ayMvLy1bH7evpVrNnz85w/Vy/ft1W9/Tp09W2bVu5u7urdOnSWrJkiW385s2ba8CAAXbTvHjxolxcXLR27VrbsmU0j1uXrWnTphkOc2vtO3fu1KOPPqqAgAD5+vqqSZMm+u233zJdtrxAIAcAAABQ4Fy+fFktW7aUk5OTVq9eLT8/P1s/q9WqTp066cqVK9qwYYNWr16tP//8U88880yOp9+wYUNFRUUpKipKS5culSTb+6ioKNtwN27c0Hvvvae5c+dqy5Ytio6OVteuXW39ly1bptdee02vv/669u/fr5dfflm9evXSunXr7OZnGIbatGljm36DBg1yuWYyFxcXpyFDhmjXrl1au3atHBwc9MQTT8hqtdqGeeqppxQaGqrff/9dUVFRev3117Odro+Pj926iYqKkqenp63/yJEj1blzZ+3Zs0fPPfecunbtqoMHD0qSevfurQULFighIcE2/Ndff61ixYqpefPmtm5jx461m36XLl3S1dGnTx+7YW6v/dq1a+rRo4c2b96sbdu2qWzZsmrXrp2uXbuW85V4h7ipGwAAAIAC5erVq2rZsqUOHDigWrVqycfHx67/2rVrtW/fPh0/flyhoaGSpLlz56py5crauXOn6tSpk+08XFxcFBQUJEny9/eXJNv7WyUlJWnatGmqV6+eJGnOnDmqWLGiduzYobp162rixInq2bOn+vXrJ0kaMmSItm3bpokTJ6pZs2Z20/Hy8rLNw8XF5U5XS7Y6d+5s9/6rr75SkSJFdODAAVWpUkUXLlzQ2bNnNXjwYJUtW1aS5OXlle10LRZLhusmzdNPP63evXtLkt555x2tXr1aU6dO1WeffaYnn3xSAwYM0Pfff28L2bNnz7a1GEjj7e1tNw93d3e7EC9JHh4edsPcXvutAV+SZsyYIT8/P23YsEGPPfZYtsuZG5whBwAAAFCgbNy4UVarVZGRkfrjjz/04Ycf2vU/ePCgQkNDbWFckipVqiQ/Pz/bmVlJ2rdvn7y8vGyvtm3b3nEtTk5OdgG/QoUKdvM5ePCgGjVqZDdOo0aN7OqQpNjYWLuzyhnp1q2bvLy8FBwcrPbt2+vAgQN2/YcNG2a3PPPnz7frf/ToUXXr1k2lS5eWj4+PSpUqJSm1eb+U+sODr6+vvv32WyUlJeV8JWTj9rP9DRo0sC2/m5ubXnjhBX311VeSpN9++0379+9Xz54982z+ac6fP68+ffqobNmy8vX1lY+Pj65fv25b/nuBQA4AAACgQCldurTWrl2rSpUq6bPPPlNERIT27t17x9MpX768IiMjba+ZM2feg2pz5uzZswoJCclymI8//liRkZH68ccflZSUlK7Z9tChQ+2Wp2PHjnb9O3TooCtXruiLL77Q9u3btX37dklSYmKipNQfF+bNm6clS5bI3d1dXl5eev/99/NwKTPWu3dvrV69Wn/99ZdmzZql5s2bq2TJknk+nx49eigyMlJTpkzRr7/+qsjISBUuXNi2/PcCgRwAAABAgVK1alUFBARISm0O/eSTT6p79+62YFWxYkWdPn3a7uZqBw4cUHR0tCpVqmTr5uLiovDwcNurWLFid1xLcnKydu3aZXt/+PBhRUdHq2LFirZatmzZYjfOli1b7OqIi4vTwYMH9dBDD2U5r6CgIIWHh6t27dp67bXXdODAAbsz2QEBAXbL4+3tbet3+fJlHT58WG+//bZatGihihUr6urVq+nm0aFDBzVs2FAdOnRQZGSkXnnllTtbIRnYtm1buvdp60dK3Z61a9fWF198oQULFujFF1+863lmZMuWLRo0aJDatWunypUry9XVVZcuXbon80rDNeQAAAAACrRPP/1UVapU0ZgxY/Tee++pZcuWqlq1qp577jlNnjxZycnJ6tevn5o0aaLatWvn6bydnZ01cOBAffLJJ3JyctKAAQNUv3591a1bV1LqWesuXbrooYceUsuWLfXjjz/qu+++05o1ayRJhw4d0ptvvik/P79sm8wnJSUpPj5e0dHR+vrrr1WuXDk5OzvnqM5ChQqpcOHCmjFjhoKDg3Xq1CkNHz483XCTJk1SZGSkdu7cKV9fX9v183dj8eLFql27th5++GHNnz9fO3bs0Jdffmk3TO/evTVgwAB5enrqiSeeuOt5ZqRs2bKaN2+eateurdjYWA0dOlTu7u73ZF5pCOQAAAAAcq5ahNkV3DF/f3998cUX6tSpkzp27Kh69erp+++/18CBA9W4cWM5ODioTZs2mjp1ap7P28PDQ8OGDdOzzz6rM2fO6JFHHrELm48//rimTJmiiRMn6rXXXlNYWJhmzZqlpk2bSkp9/FpycrLWrFmT7Q3U0pqoe3t7q2bNmlq0aFGO63RwcNDChQs1aNAgValSReXLl9cnn3xiq0OSNm3apDFjxmjz5s15+jz3MWPGaOHCherXr5+Cg4P1zTff2LUQkFKvjx88eLC6desmNze3PJv3rb788kv17dtXNWvWVGhoqN5//3298cYb92ReaSyGYRj3dA4mi42Nla+vr2JiYtLdXTG/WT81QpLUdGCEqXUAAADgwRYfH6/jx48rLCzsnoWfB8Hs2bM1ePBgRUdHm11KvmWxWLRs2TK7Z4Zn5MSJEypTpox27typmjVr/j3FZSOrz0lOcyhnyAEAAAAA+VJSUpIuX76st99+W/Xr1883YTyvcFM3AAAAAEC+tGXLFgUHB2vnzp36/PPPzS4nz3GGHAAAAADugZ49e96T52UXJNldQd20adNsh7mfmXqGfOPGjerQoYNCQkJksVi0fPlyu/6GYWjUqFEKDg6Wu7u7WrZsqaNHj5pTLAAAAAAAecjUQB4XF6fq1avr008/zbD/hx9+qE8++USff/65tm/fLk9PT7Vu3Vrx8fF/c6UAAADAg6cgn5kE7lZefD5MbbLetm3bTJ+lZxiGJk+erLfffludOnWSJM2dO1dFixbV8uXL1bVr1wzHS0hIUEJCgu19bGxs3hcOAAAAFGBpz66+cePGPX8OM3C/unHjhiTl+FnvGcm315AfP35c586dU8uWLW3dfH19Va9ePW3dujXTQD5u3DiNGTPm7yoTAAAAKHAcHR3l5+enCxcuSEp9lrbFYjG5KiB/MAxDN27c0IULF+Tn5ydHR8dcTyvfBvJz585JkooWLWrXvWjRorZ+GRkxYoSGDBliex8bG6vQ0NB7UyQAAABQQAUFBUmSLZQDsOfn52f7nORWvg3kueXq6ipXV1ezywAAAADuaxaLRcHBwQoMDFRSUpLZ5QD5irOz812dGU+TbwN52i8N58+fV3BwsK37+fPnVaNGDZOqAgAAAB4sjo6OeRI8AKRn6l3WsxIWFqagoCCtXbvW1i02Nlbbt29XgwYNTKwMAAAAAIC7Z+oZ8uvXr+uPP/6wvT9+/LgiIyPl7++vEiVKaPDgwXr33XdVtmxZhYWFaeTIkQoJCdHjjz9uXtEAAAAAAOQBUwP5rl271KxZM9v7tJux9ejRQ7Nnz9abb76puLg49e3bV9HR0Xr44Ye1cuVKubm5mVUyAAAAAAB5wmLkxdPM87HY2Fj5+voqJiZGPj4+ZpeTpfVTIyRJTQdGmFoHAAAAACD3cppD8+015AAAAAAAFG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+TqQp6SkaOTIkQoLC5O7u7vKlCmjd955R4ZhmF0aAAAAAAB3xcnsArIyfvx4TZ8+XXPmzFHlypW1a9cu9erVS76+vho0aJDZ5QEAAAAAkGv5OpD/+uuv6tSpk9q3by9JKlWqlL755hvt2LEj03ESEhKUkJBgex8bG3vP6wQAAAAA4E7l6ybrDRs21Nq1a3XkyBFJ0p49e7R582a1bds203HGjRsnX19f2ys0NPTvKhcAAAAAgBzL12fIhw8frtjYWFWoUEGOjo5KSUnRe++9p+eeey7TcUaMGKEhQ4bY3sfGxhLKAQAAAAD5Tr4O5N9++63mz5+vBQsWqHLlyoqMjNTgwYMVEhKiHj16ZDiOq6urXF1d/+ZKAQAAAAC4M/k6kA8dOlTDhw9X165dJUlVq1bVyZMnNW7cuEwDOQAAAAAA94N8fQ35jRs35OBgX6Kjo6OsVqtJFQEAAAAAkDfy9RnyDh066L333lOJEiVUuXJl/f7775o0aZJefPFFs0sDAAAAAOCu5OtAPnXqVI0cOVL9+vXThQsXFBISopdfflmjRo0yuzQAAAAAAO5Kvg7k3t7emjx5siZPnmx2KQAAAAAA5Kl8fQ05AAAAAAAFF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zjlxUR2796tPXv2qEqVKqpbt25eTBIAAAAAgALtrs+Qz5o1S3Xr1tXw4cPVsGFDff7553lRFwAAAAAABdpdB/IpU6Zo4sSJunDhgubPn6+PP/44L+oCAAAAAKBAu+tAfurUKbVr106S1L59e504ceJuJwkAAAAAQIF314E8KSlJLi4ukiRnZ2clJyffdVEAAAAAABR0ubqp25NPPmn7d3x8vF555RV5enrKarXmWWEAAAAAABRkuQrkPj4+slgskqTnn3/erl/37t3vvioAAAAAAAq4XAXy2bNn53EZAAAAAAA8WHJ1DXnz5s0VHR2dx6UAAAAAAPDgyFUgX79+vRITE/O6FgAAAAAAHhi5vst62jXkAAAAAADgzuXqGnJJeuKJJ2yPO7vdL7/8kuuCAAAAAAB4EOQ6kDdo0EBeXl55WQsAAAAAAA+MXAVyi8WioUOHKjAwMK/rAQAAAADggZCra8gNw8jrOgAAAAAAeKDkKpCPHj2a5uoAAAAAANyFXAXy7t2768yZM+m6Hz16VCdOnLjbmuycOXNGzz//vAoXLix3d3dVrVpVu3btytN5AAAAAADwd8tVIO/Zs6d+/fXXdN23b9+unj173m1NNlevXlWjRo3k7Oysn376SQcOHNBHH32kQoUK5dk8AAAAAAAwQ65u6vb777+rUaNG6brXr19fAwYMuOui0owfP16hoaGaNWuWrVtYWFieTR8AAAAAALPk6gy5xWLRtWvX0nWPiYlRSkrKXReV5ocfflDt2rX19NNPKzAwUA899JC++OKLLMdJSEhQbGys3QsAAAAAgPwmV4G8cePGGjdunF34TklJ0bhx4/Twww/nWXF//vmnpk+frrJly2rVqlV69dVXNWjQIM2ZMyfTccaNGydfX1/bKzQ0NM/qAQAAAAAgr1iMXDzD7MCBA2rcuLH8/Pz0yCOPSJI2bdqk2NhY/fLLL6pSpUqeFOfi4qLatWvbXa8+aNAg7dy5U1u3bs1wnISEBCUkJNjex8bGKjQ0VDExMfLx8cmTuu6V9VMjJElNB0aYWgcAAAAAIPdiY2Pl6+ubbQ7N1RnySpUqae/everSpYsuXLiga9euqXv37jp06FCehXFJCg4OVqVKley6VaxYUadOncp0HFdXV/n4+Ni9AAAAAADIb3J1UzdJCgkJ0fvvv5+XtaTTqFEjHT582K7bkSNHVLJkyXs6XwAAAAAA7rVcB/Lo6Gh9+eWXOnjwoCSpcuXKevHFF+Xr65tnxf3jH/9Qw4YN9f7776tLly7asWOHZsyYoRkzZuTZPAAAAAAAMEOumqzv2rVLZcqU0ccff6wrV67oypUrmjRpksqUKaPffvstz4qrU6eOli1bpm+++UZVqlTRO++8o8mTJ+u5557Ls3kAAAAAAGCGXN3U7ZFHHlF4eLi++OILOTmlnmRPTk5W79699eeff2rjxo15Xmhu5fRi+vyAm7oBAAAAwP0vpzk0V03Wd+3aZRfGJcnJyUlvvvmmateunZtJAgAAAADwQMlVk3UfH58M73R++vRpeXt733VRAAAAAAAUdLkK5M8884xeeuklLVq0SKdPn9bp06e1cOFC9e7dW926dcvrGgEAAAAAKHBy1WR94sSJslgs6t69u5KTkyVJzs7OevXVV/XBBx/kaYEAAAAAABREuQrkLi4umjJlisaNG6djx45JksqUKSMPD488LQ4AAAAAgIIq188hlyQPDw9VrVo1r2oBAAAAAOCBkatA/uSTT2bZ/7vvvstVMQAAAAAAPChydVM3X19f2+vf//63HBwc7LoBAAAAAICs5eoM+axZs2z/XrJkiT788EOVLl06z4oCAAAAAKCgy9UZcgAAAAAAcHcI5AAAAAAAmCBXTdY/+eQT27+Tk5M1e/ZsBQQE2LoNGjTo7isDAAAAAKAAy1Ug//jjj23/DgoK0rx582zvLRYLgRwAAAAAgGzkKpAfP348r+sAAAAAAOCBkqtryMeOHasbN27kdS0AAAAAADwwchXIx4wZo+vXr+d1LQAAAAAAPDByFcgNw8jrOgAAAAAAeKDk6hpySZo4caK8vLwy7Ddq1KhcFwQAAAAAwIMg14F8y5YtcnFxSdfdYrEQyAEAAAAAyEauA/myZcsUGBiYl7UAAAAAAPDAyNU15AAAAAAA4O7kKpA3adIkw+bqAAAAAAAgZ3LVZH3dunW2f6fdcd1iseRNRQAAAAAAPABy3WR97ty5qlq1qtzd3eXu7q5q1app3rx5eVkbAAAAAAAFVq7OkE+aNEkjR47UgAED1KhRI0nS5s2b9corr+jSpUv6xz/+kadFAgAAAABQ0OQqkE+dOlXTp09X9+7dbd06duyoypUrKyIigkAOAAAAAEA2ctVkPSoqSg0bNkzXvWHDhoqKirrrogAAAAAAKOhyFcjDw8P17bffpuu+aNEilS1b9q6LAgAAAACgoMtVk/UxY8bomWee0caNG23XkG/ZskVr167NMKgDAAAAAAB7uTpD3rlzZ23fvl0BAQFavny5li9froCAAO3YsUNPPPFEXtcIAAAAAECBk6sz5JJUq1Ytff3113lZCwAAAAAAD4xcBfK9e/dm2b9atWq5KgYAAAAAgAdFrgJ5jRo1ZLFYZBhGun4Wi0UpKSl3XRgAAAAAAAVZrpusb9++XUWKFMnLWgAAAAAAeGDkOpCXKFFCgYGBeVkLAAAAAAAPjFwH8lWrVikgIECenp4KCQlRmTJlZLFY8rI2AAAAAAAKrFwH8h49etj+bbFY5O3trR49emjixIlydnbOk+IAAAAAACiochXIrVarJCkpKUmxsbE6e/asduzYoX/+85/y8PDQuHHj8rRIAAAAAAAKmlyfIZckZ2dnFS5cWIULF1bVqlVVpEgR9e/fn0AOAAAAAEA27iiQx8bGZtm/cePG2T6jHAAAAAAA3GEg9/Pzy9GN23gOOQAAAAAAWbvjJutLliyRv7//vagFAAAAAIAHxh0H8kaNGvH8cQAAAAAA7pKD2QUAAAAAAPAgIpADAAAAAGCCOwrkFoslRzd1AwAAAAAAWbuja8gNw1DPnj3l6uqa5XDffffdXRUFAAAAAEBBd0eBvEePHveqDgAAAAAAHih3FMhnzZp1r+oAAAAAAOCBwk3dAAAAAAAwAYEcAAAAAAATEMgBAAAAADABgRwAAAAAABMQyAEAAAAAMAGBHAAAAAAAExDIAQAAAAAwAYEcAAAAAAATEMgBAAAAADABgRwAAAAAABMQyAEAAAAAMAGBHAAAAAAAExDIAQAAAAAwAYEcAAAAAAATEMgBAAAAADABgRwAAAAAABMQyAEAAAAAMAGBHAAAAAAAExDIAQAAAAAwAYEcAAAAAAATEMgBAAAAADABgRwAAAAAABPcV4H8gw8+kMVi0eDBg80uBQAAAACAu3LfBPKdO3fqX//6l6pVq2Z2KQAAAAAA3LX7IpBfv35dzz33nL744gsVKlTI7HIAAAAAALhr90Ug79+/v9q3b6+WLVtmO2xCQoJiY2PtXgAAAAAA5DdOZheQnYULF+q3337Tzp07czT8uHHjNGbMmHtcFQAAAAAAdydfnyE/ffq0XnvtNc2fP19ubm45GmfEiBGKiYmxvU6fPn2PqwQAAAAA4M7l6zPku3fv1oULF1SzZk1bt5SUFG3cuFHTpk1TQkKCHB0d7cZxdXWVq6vr310qAAAAAAB3JF8H8hYtWmjfvn123Xr16qUKFSpo2LBh6cI4AAAAAAD3i3wdyL29vVWlShW7bp6enipcuHC67gAAAAAA3E/y9TXkAAAAAAAUVPn6DHlG1q9fb3YJAAAAAADcNc6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IJ8HcjHjRunOnXqyNvbW4GBgXr88cd1+PBhs8sCAAAAAOCu5etAvmHDBvXv31/btm3T6tWrlZSUpFatWikuLs7s0gAAAAAAuCtOZheQlZUrV9q9nz17tgIDA7V79241btzYpKoAAAAAALh7+TqQ3y4mJkaS5O/vn+kwCQkJSkhIsL2PjY2953UBAAAAAHCn8nWT9VtZrVYNHjxYjRo1UpUqVTIdbty4cfL19bW9QkND/8YqAQAAAADImfsmkPfv31/79+/XwoULsxxuxIgRiomJsb1Onz79N1UIAAAAAEDO3RdN1gcMGKAVK1Zo48aNKl68eJbDurq6ytXV9W+qDAAAAACA3MnXgdwwDA0cOFDLli3T+vXrFRYWZnZJAAAAAADkiXwdyPv3768FCxbo+++/l7e3t86dOydJ8vX1lbu7u8nVAQAAAACQe/n6GvLp06crJiZGTZs2VXBwsO21aNEis0srePZGpL4AAAAAAH+LfH2G3DAMs0sAAAAAAOCeyNeBHH+f9RtS/9+0mrl1AAAAAMCDIl83WQcAAAAAoKAikAMAAAAAYAICOQAAAAAAJiCQAwAAAABgAgI5AAAAAAAmIJADAAAAAGACAjkAAAAAACYgkOcXMYdUzG27JMPsSgAAAAAAfwMnswuApJR4aWUtlfW8oZikEmZXAwAAAAD4G3CGPB9ISHbTsRutJUmFnI6YXA0AAAAA4O9AIM8HnJ2lqcs6SpK8dNzkagAAAAAAfwcCeT7g4CA5l2ovq9Wiol4npbjTZpcEAAAAALjHCOT5RMv2RfTr0YaSJOtfP5pcDQAAAADgXiOQ5xPNmkkr97aVJMUe+MHkagAAAAAA9xqBPJ9wcZFOX6sqSfKK+0VKijW5IgAAAADAvUQgz0dKhibo8NlycnJIkqJWmV0OAAAAAOAeIpDnI/Uq/qEVkY9JkmJotg4AAAAABRqBPB/xdE/QkYu1JEkuF/8tWZNNrggAAAAAcK8QyPMZb38PXbpWWO6OV6WLm80uBwAAAABwjxDI85kGlf/Qit9Tm61fP0yzdQAAAAAoqAjk+Uxh3+s6dL2jJCnl1A+SYZhcEQAAAADgXiCQ50OB1VopIclFvg7HpLjjZpcDAAAAALgHCOT5UPtOXjp0toIk6UbUQZOrAQAAAADcCwTyfKh8eens9dRAfmTXIZOrAQAAAADcCwTyfMrimxrI4y8QyAEAAACgICKQ51MuAamB3MtKIAcAAACAgohAnk8VDksN5MGeBHIAAAAAKIgI5PlUyarlJEmFvS7p2qXLJlcDAAAAAMhrBPJ8yi/AU39dLSFJOrn/sMnVAAAAAADyGoE8Hzt3I7XZ+tWTNFsHAAAAgIKGQJ6PxTmmBvLkKwRyAAAAAChoCOT5mKNfeUmSeyKBHAAAAAAKGiezC0Dm/EpUkC5Ige4PSCDfG/G/f1eLyGQgAAAAACgYOEOejxWrlNpkvUShP3UtOsHkau699RtSXwAAAADwICCQ52OFgoN1Ld5bTo4pOr7/mNnlAAAAAADyEIE8P7NYdOZa6lnyS8cekGbrAAAAAPCAIJDnc7FKDeTxF3kWOQAAAAAUJATy/M4nNZC73OQMOQAAAAAUJATyfM4rJDWQB7gQyAEAAACgICGQ53MhFVIDeVjhQ7p+zTC5GgAAAABAXiGQ53N+xcsoxeogX49Y/bH/nNnlAAAAAADyCIE8v3N0VdS10pKk80dptg4AAAAABQWB/D5wNSW12XpcFIEcAAAAAAoKAvl9IMUzNZA73SCQAwAAAEBBQSC/D3gEpQZyXwvPIgcAAACAgoJAfh8IDE8N5CULHVJcnMnFAAAAAADyBIH8PuBXIjWQlypyUkcOXDe5GgAAAABAXiCQ3w9cC+v89VBJ0oWDu00uBgAAAACQFwjk94kz8fUlSdaL20yuBAAAAACQFwjk94mbnqmB3DeJQA4AAAAABQGB/D4RUD41kJf23abkJMPkagAAAAAAd4tAfp8Ir/OQEpOdFeR7Tvt3nDK7HAAAAADAXSKQ3yccXd11IqaGJOnkbpqtAwAAAMD9zsnsApBzN9zrS9qplAvbJD1jdjkF0vqpEZKkpk0kVYswsxQAAAAABRxnyO8j/uVSryMv7rZVSUkmFwMAAAAAuCsE8vtI8er1JEnVQ3/X7p0JJlcDAAAAALgbBPL7iINPacUkBMjVOVGHtv5udjkAAAAAgLtAIL+fWCy6Yklttn7jFDd2AwAAAID7GYH8PuNRIjWQF7FsUwKt1gEAAADgvkUgv88EVkwN5HXCtmnHDpOLAQAAAADkGoH8PmMJqCOrYVGpIie1c2OU2eUAAAAAAHKJQH6/cfbRVWtlSdKVo9vzZpqxh1XOc4WKu22VrvwuWVPyZrq4M3sjpL0RWj81QhER5pYCAAAA4N4jkN+HHANTm637Jm9TfPzdTSvx9Fol/6e+Qtx2K9zzZ2llTV2fG6AbqzpLsUfzoFoAAAAAQEYI5Pch3zL/fx15qW3adhc3Wz+9boYc1reWkzVaO47V0b9/b6fYm97ycomWx+XvlPBTcynuVB5VDQAAAAC4FYH8PmQJSA3k9cK35+46cmuKzv1niEKjXpaTY4oW7XheAxbM05c7RumbpCt6fu52HThTUa4pfylm+aNS/IU8XgIAAAAAAIH8fuRbSRdS6srdJV6Vkt6+s3ENQ+f//aqCoj+WJP1r6ztqEzFXH/b7RoOe+kkvv+Kkfy2tq8l7f9bJSyXkazmi0/PaKvlm7D1YEAAAAAB4cBHI70cWixKrTpYktS0/Sxu//y3Ho55cMUpFr32hFKuDxq6Zr2fff1u+fha7YTw9pc/nFNcP11brQkwRhXr+psNfdFTizZt5uRT/E3daMYfXyCnhpAKd90iXt0sXf7038wIAAACAfIJAfp8qXqOBdl3sJgcHQ057BuvPY0a24+xbMlUlr70rSZry63S9PvVZeXtnPKyDgzTwn+UU6b9KMTd8VDlggw5+3l7x16/n3ULcPK9zP76qlGVh8t39qB4Oma1KPsulqJXS6kY69NmjOv/fu7hIHrmzlzu9AwAAAH8HAvl9rFqP8YpPclfD8E2a/tYSZXYC22qVlkxapMrxr0mS5kaO1asf9ZWnZ/bzaPXMQzpY9N+Kvemt6kXX6djMVoqLjr6rulMSbmrvN+8rblFZBV37XI4OKTpwpqK2HGmo/0S21Y+/PabEZGdV8Fujonsa6OD09oo9GXlX8wQAAACA/IZAfh9z8QtVYpk3JUn9Gw7VoP7xMm47UX4t+qYWjRyrjgEvyMHB0MZz/dXt3bfl7p7z+dTv8LCOhq7RlbhCqhy4VWfmNFfshYt3XK9hteq3pfN0cVY5VTP+KU+Xa9p1vLbG796g5NYHlFColeK8W6hwtcf1H8cj+vehF5Wc4qiKvv+R56ZaivziVcVduXTH8826KEO6eU4xf27TH2sXKeHyMVli/6uzf/yl5JgTSrdCcU9FRPzvBQAAABR0TmYXkBOffvqpJkyYoHPnzql69eqaOnWq6tata3ZZ+YJP/aGK/2umShU5qdqW1zRv8ksKrVpN5y64yjtmmR4yhqhb5ZOSpGMpz6rx4CmSgyWbqaZXq1Vd7dmwXskHH1W5Ir/r8NdN9JPDJLXt1Uo+vtn/rrN39Xq5/Pd11Qz8TfKRTl8poR2J4/RI764aVjR1/PUbDBXxu6aGNa5J1UrJML7U+h+HK37HSLWttEg1PD9X9HcL9WPMO6rT7WUFhTjf8XJIUnJikg5t3KTYQz+opOMPKuZ7XL6SfCWFl/v/geIl/ftLxdwspJPX6+qmfweVbtxRRUqG5mqe2Ym+kqz4s8kykq7reoybkmNO6tzpQipazFuWXGyv+13TwhHSXknVIkyuBAAAALh38n0gX7RokYYMGaLPP/9c9erV0+TJk9W6dWsdPnxYgYGBZpdnPidPudUbL219Xi+3mCFphpLOOumvK8UVFnhCknQ2uriul/1I5Vo+LVlyH+6qN6mm/7psVEpkC5UPOqjyaqs/viqrLeqvsBY95BPgJ19fycNDunIpQfvXb9P1Y+sUpDWqVWKLFCjF3PDR1ti3VL/Ha+pc2C3L+VksUrOOZZXSfqH+M6+fwq4MVMWgvergMVCXV4zWlmuPyankEypSrZVKhXvIIZPfBa5cStKfu39X3IlNcr+2WeX81quKR7Tkn9o/xeqgv64UV1RsSV2KDVBCsrPCAw+rYsgB+bpfVTX3VZJWSVsG6OB3NXXO0lZuxeqoaKXaKlUhRA6OOVunycnS8aPXdO7Qf3Xj7F45x+1RIct+FXE/rmC/M/JzsEqSHistPVZ6vLRJSkpx0unocjqfUE033arJNbCqAkqXU8lKYXLzyN0PEreKv5Goq+cu6trFi4q7clE3rsVLF2/o/BlDHgk/6bdVXnLxLiLfwCIqHFxIHp5/T6MaqzW1RYUZP0XcenaeM/UAAAC4lyyGkb/b5NarV0916tTRtGnTJElWq1WhoaEaOHCghg8fnu34sbGx8vX1VUxMjHx8fO51uXdl/dQISVLTgRF3NqJhyPjjC+3/abmC3XYqwCu1WXdiiqs2Xhyqyk8PV3Bo1heM38m8k6+d1dHvJ6h44lfydvvf49CSkp10I9FDcQmeKuR5Ve4u8f8bJ8VRm8+/ogpPjVZQqSJZ19BEGZ4ZTUlK1t5lX6hkbIT8Pf73bPSbiW46faWE4q2FddNaWNfifeXuFCNft4vydr6oQO+zdrVI0qVrAdp3tYOM4I4KrPGowsI95en5vxoaP2LRKZ8ROvPf/yr26FoFJS9X9ZBf5eBg/3E5H1NUZ6+VU4JRSPFGISWqkBydnOSoBFmTE2WkJMjL6bz8XP5SoNdpFfKMznS9JiY761xMsFydEuTncVWuzomZDpuc4qgz0SV17nppJaqQUhx8ZTj7KlleslgsslhSf9AwrCmypMTJYo2ToxEnF8XIw/GifFwvqpDHRfm65/xxdskpjrocV1jRN4ooNrGIblqLKMXBRxZnD6VYPGU4eMjR0SInR6ssFqsMw5AMq2RYlZJiVUpyiiwpN+RoxMnRuCEnS5xcLHFydrghV6c4uTnFydXxhjxd4+ThckMODoaSUpx0M9FDN5M8lJjiroRkDyVa3ZWY4qEkw0MphruS5SGrxV0pFg9ZHTwkR3cZDh5ycnaQjBQZ1v+9lPZvI0UWI0kORqIsSpKDEuWoRDkoSck3LsvRIUkJKd5y83CU5ChZHCSLo2RxlMXiIDk4ymJxlMUh9d8ODg6yODja/m01HP//9b9/G2n/loNSUlJrs6ZYZRhWGda0V4oMw6oL561ysFhVtKhVjpYUGbJIcpAhB1nlaPu3YTim76bUbrrl3xZJsvzv97hb/3/rb3SZ/ftWDg7/6+dg+f9VY/c+tVpLWr8c7V3GLf/NIeOOx0g3vzvrlb5HTuZuyXWNf6+7+K029z+c3c1M7wt5vHz5bnXlu4LugYK9jEYBX76CvP2uppTXX8mPml2GqcqUkdq0MbuKrOU0h+brM+SJiYnavXu3RowYYevm4OCgli1bauvWrRmOk5CQoISEBNv7mJgYSakrJL+Lu5lad65qLdpVJXt2lQxDsTf+kmIOSr6VVNezuKSUbKd5Z/P2UrGOY5SSMFQbVyyU78UZCvM/LClZFsXKyzVWScnSuZgiOpXQWI5BD6tk/ZaqGVQiy3nYarguKZNhyrR5TrI+o22btilq9wpV8lmhYJ/TCvI5kmm1ScnSxWt+OhZTX7EuDRVYqaEqtK6pWs6O/z9EilJSYhUb+78art+Q/EvHy79JGalJGUl9dfz0BR3bvFLWi9tU1Pl3lSx0SO7O51XG/3wO1lmq2BvSpbiiirpZRXGOleXgX0X+JUorJLy4PM7Okp/Fok2bpc2nRmjIa/E6ffSiLv15SIkX98st4b/ydzqoYO9j8nS5qULuf6qQ+585nnc6Rmo9yVYHXY0rrJiEACUb7rJYE5SSYshqOMvH45p83S/J1y1WUorcnS7I3eeCgnM/12xZrdJ12+8nyZJi5e4UK3cnSa73cMZp/PNgGhbd3d8BNP7JXsH9OwsAgCwt3NlFA76sZ3YZpurYUWrY0OwqspaWebI7/52vz5CfPXtWxYoV06+//qoGDRrYur/55pvasGGDtm/fnm6ciIgIjRkz5u8sEwAAAACAdE6fPq3ixYtn2j9fnyHPjREjRmjIkCG291arVVeuXFHhwoVlycfN42JjYxUaGqrTp0/n+6b1KNjYF5EfsB8iv2BfRH7Bvoj8gP0w5wzD0LVr1xQSEpLlcPk6kAcEBMjR0VHnz9s3CT5//ryCgoIyHMfV1VWurvbtWv38/O5ViXnOx8eHnRv5Avsi8gP2Q+QX7IvIL9gXkR+wH+aMr69vtsPk6+eQu7i4qFatWlq7dq2tm9Vq1dq1a+2asAMAAAAAcL/J12fIJWnIkCHq0aOHateurbp162ry5MmKi4tTr169zC4NAAAAAIBcy/eB/JlnntHFixc1atQonTt3TjVq1NDKlStVtGhRs0vLU66urho9enS65vbA3419EfkB+yHyC/ZF5Bfsi8gP2A/zXr6+yzoAAAAAAAVVvr6GHAAAAACAgopADgAAAACACQjkAAAAAACYgEAOAAAAAIAJCOT5xKeffqpSpUrJzc1N9erV044dO8wuCQ+QiIgIWSwWu1eFChXMLgsPgI0bN6pDhw4KCQmRxWLR8uXL7fobhqFRo0YpODhY7u7uatmypY4ePWpOsSjQstsXe/bsme442aZNG3OKRYE1btw41alTR97e3goMDNTjjz+uw4cP2w0THx+v/v37q3DhwvLy8lLnzp11/vx5kypGQZST/bBp06bpjomvvPKKSRXf3wjk+cCiRYs0ZMgQjR49Wr/99puqV6+u1q1b68KFC2aXhgdI5cqVFRUVZXtt3rzZ7JLwAIiLi1P16tX16aefZtj/ww8/1CeffKLPP/9c27dvl6enp1q3bq34+Pi/uVIUdNnti5LUpk0bu+PkN9988zdWiAfBhg0b1L9/f23btk2rV69WUlKSWrVqpbi4ONsw//jHP/Tjjz9q8eLF2rBhg86ePasnn3zSxKpR0ORkP5SkPn362B0TP/zwQ5Mqvr/x2LN8oF69eqpTp46mTZsmSbJarQoNDdXAgQM1fPhwk6vDgyAiIkLLly9XZGSk2aXgAWaxWLRs2TI9/vjjklLPjoeEhOj111/XG2+8IUmKiYlR0aJFNXv2bHXt2tXEalGQ3b4vSqlnyKOjo9OdOQfupYsXLyowMFAbNmxQ48aNFRMToyJFimjBggV66qmnJEmHDh1SxYoVtXXrVtWvX9/kilEQ3b4fSqlnyGvUqKHJkyebW1wBwBlykyUmJmr37t1q2bKlrZuDg4NatmyprVu3mlgZHjRHjx5VSEiISpcureeee06nTp0yuyQ84I4fP65z587ZHR99fX1Vr149jo8wxfr16xUYGKjy5cvr1Vdf1eXLl80uCQVcTEyMJMnf31+StHv3biUlJdkdFytUqKASJUpwXMQ9c/t+mGb+/PkKCAhQlSpVNGLECN24ccOM8u57TmYX8KC7dOmSUlJSVLRoUbvuRYsW1aFDh0yqCg+aevXqafbs2SpfvryioqI0ZswYPfLII9q/f7+8vb3NLg8PqHPnzklShsfHtH7A36VNmzZ68sknFRYWpmPHjumtt95S27ZttXXrVjk6OppdHgogq9WqwYMHq1GjRqpSpYqk1OOii4uL/Pz87IbluIh7JaP9UJKeffZZlSxZUiEhIdq7d6+GDRumw4cP67vvvjOx2vsTgRyA2rZta/t3tWrVVK9ePZUsWVLffvutXnrpJRMrA4D84dZLJKpWrapq1aqpTJkyWr9+vVq0aGFiZSio+vfvr/3793NPF5gqs/2wb9++tn9XrVpVwcHBatGihY4dO6YyZcr83WXe12iybrKAgAA5Ojqmuzvm+fPnFRQUZFJVeND5+fmpXLly+uOPP8wuBQ+wtGMgx0fkR6VLl1ZAQADHSdwTAwYM0IoVK7Ru3ToVL17c1j0oKEiJiYmKjo62G57jIu6FzPbDjNSrV0+SOCbmAoHcZC4uLqpVq5bWrl1r62a1WrV27Vo1aNDAxMrwILt+/bqOHTum4OBgs0vBAywsLExBQUF2x8fY2Fht376d4yNM99dff+ny5cscJ5GnDMPQgAEDtGzZMv3yyy8KCwuz61+rVi05OzvbHRcPHz6sU6dOcVxEnsluP8xI2o2BOSbeOZqs5wNDhgxRjx49VLt2bdWtW1eTJ09WXFycevXqZXZpeEC88cYb6tChg0qWLKmzZ89q9OjRcnR0VLdu3cwuDQXc9evX7X5NP378uCIjI+Xv768SJUpo8ODBevfdd1W2bFmFhYVp5MiRCgkJsbv7NZAXstoX/f39NWbMGHXu3FlBQUE6duyY3nzzTYWHh6t169YmVo2Cpn///lqwYIG+//57eXt7264L9/X1lbu7u3x9ffXSSy9pyJAh8vf3l4+PjwYOHKgGDRpwh3Xkmez2w2PHjmnBggVq166dChcurL179+of//iHGjdurGrVqplc/X3IQL4wdepUo0SJEoaLi4tRt25dY9u2bWaXhAfIM888YwQHBxsuLi5GsWLFjGeeecb4448/zC4LD4B169YZktK9evToYRiGYVitVmPkyJFG0aJFDVdXV6NFixbG4cOHzS0aBVJW++KNGzeMVq1aGUWKFDGcnZ2NkiVLGn369DHOnTtndtkoYDLaByUZs2bNsg1z8+ZNo1+/fkahQoUMDw8P44knnjCioqLMKxoFTnb74alTp4zGjRsb/v7+hqurqxEeHm4MHTrUiImJMbfw+xTPIQcAAAAAwARcQw4AAAAAgAkI5AAAAAAAmIBADgAAAACACQjkAAAAAACYgEAOAAAAAIAJCOQAAAAAAJiAQA4AAAAAgAkI5AAAPCCSkpLMLgEAANyCQA4AQAEVGRmpHj16qFy5cipUqJB8fHwUExNjdln31NSpU/XOO+9Ikj799FO98cYbJlcEAEDmLIZhGGYXAQDI/3r27Kno6GgtX77c1u3ixYtq1qyZPD099fPPP8vX19e8AmFn/fr1euyxx9S/f38988wz8vHxkbu7u4oVK2Z2affU+fPn1ahRI508eVIBAQH65ZdfVLFiRbPLAgAgQ05mFwAAuD9dvHhRzZs3l7u7O2E8nzEMQ3369NHkyZPVu3dvs8v5WxUtWlRHjhzRuXPnFBgYKCcn/tQBAORfNFkHANyxS5cuqUWLFnJ1ddXq1avtwvipU6fUqVMneXl5ycfHR126dNH58+ftxj9x4oQsFku6V3R0tCQpIiJCNWrUsA2fmJio8PBwu2F69uypxx9/3G66FovF7gz+6dOn1aVLF/n5+cnf31+dOnXSiRMn7Mb56quvVLlyZbm6uio4OFgDBgyQJJUqVSrDGi0Wi2bPnm2bX9rLx8dHjz76qI4dO2ab9tWrV9W9e3cVKlRIHh4eatu2rY4ePZrt+o2IiEg3z9uXdenSpba6S5UqpY8++sjW79ChQzp58qT++OMPlSxZUm5ubqpfv742b95sGyYlJUUvvfSSwsLC5O7urvLly2vKlCl28+jZs6dt/i4uLqpQoYLmzZtnN0x221KSvv/+e9WsWVNubm4qXbq0xowZo+Tk5Ey3myQ1bdpUgwcPtr0vVaqUJk+ebHu/du3adOslbRwHBweFhITo2LFjcnZ2ttuXbrd+/XpbzQ4ODgoMDNRLL72k+Pj4TMe5vbaZM2fKz89Pv/32m63bhg0bVLduXdt+NXz4cLtlbtq0qQYMGKABAwbI19dXAQEBGjlypG5tuNi8eXP5+/vL1dVVFStWtFv3OfmMzJ49W35+fna1p22vyMhIGYah8PBwTZw40W6YyMhIWSwW/fHHH5muAwBA3iCQAwDuyOXLl9WyZUs5OTlp9erVdn/wW61WderUSVeuXNGGDRu0evVq/fnnn3rmmWfsppEWOtasWaOoqCgtXbo0y3lOmzYtXajPTlJSklq3bi1vb29t2rRJW7ZskZeXl9q0aaPExERJ0vTp09W/f3/17dtX+/bt0w8//KDw8HBJ0s6dOxUVFaWoqCgVL15ckydPtr2/dXlmzZqlqKgobdy4URcuXNBbb71l69ezZ0/t2rVLP/zwg7Zu3SrDMNSuXbsc3VytcuXKtvl16dLFrt/u3bvVpUsXde3aVfv27VNERIRGjhxp+6Hg4sWLSkpK0rx58zR9+nT9/vvvqlGjhtq0aaOoqChJqduqePHiWrx4sQ4cOKBRo0bprbfe0rfffms3r7Rxjh49qg4dOqhXr166fv26rX9223LTpk3q3r27XnvtNR04cED/+te/NHv2bL333nvZroPMWK1Wvf766/Ly8spyuKFDh8rNzS1H0zx8+LDOnDmjr7/+WosWLdKsWbNyNN63336rf/zjH/rhhx9Us2ZNSdKZM2fUrl071alTR3v27NH06dP15Zdf6t1337Ubd86cOXJyctKOHTs0ZcoUTZo0STNnzrT179+/vzZv3qwjR47olVdeUY8ePXTy5MkM68jNZ8RisejFF19Mt6yzZs1S48aNbZ8FAMC9QzsuAECOXb16VS1bttSBAwdUq1Yt+fj42PVfu3at9u3bp+PHjys0NFSSNHfuXFWuXFk7d+5UnTp1JP3vbt9BQUEKCgqSv79/pvO8cuWK3n33XQ0bNkwjR460dXd3d7eFy4wsWrRIVqtVM2fOlMVikZQaNPz8/LR+/Xq1atVK7777rl5//XW99tprtvHSaixSpIitm6Ojo3x9fRUUFJRuPn5+fgoKCpK7u7u8vb1trQWOHj2qH374QVu2bFHDhg0lSfPnz1doaKiWL1+up59+OtPaExIS5O7ubpufu7u7EhISbP0nTZqkFi1a2NZHuXLldODAAU2YMEE9e/aU1WqVJE2YMEHt2rWTJH322Wf65Zdf9Omnn+rdd9+Vs7OzxowZY5tmWFiYtm7dqm+//dbuBwBXV1cFBQXJMAyFhITI09NTjo6Otv7ZbcsxY8Zo+PDh6tGjhySpdOnSeuedd/Tmm29q9OjRma6DrMyZM0cJCQnq1KmT3Y8Dt1q3bp1+/fVX9e7dW+vWrct2moGBgfLz81NcXJxcXFxydAnGTz/9pF69emnx4sVq3Lixrftnn32m0NBQTZs2TRaLRRUqVNDZs2c1bNgwjRo1Sg4OqedDQkND9fHHH8tisah8+fLat2+fPv74Y/Xp00eS1LlzZ9s0K1SoIEl2Z9nTZPYZyYmePXtq1KhR2rFjh+rWraukpCQtWLAg3VlzAMC9wRlyAECObdy4UVarVZGRkfrjjz/04Ycf2vU/ePCgQkNDbWFckipVqiQ/Pz8dPHjQ1i02NlaS5Onpme08x44dq2bNmunhhx+2616lShVt27ZNx48fz3C8PXv26I8//pC3t7e8vLzk5eUlf39/xcfH69ixY7pw4YLOnj2rFi1a5Hj5M9KtWzd5eXmpUKFCunbtmsaNGycpdV04OTmpXr16tmELFy6s8uXL262LjFy+fDndjx23OnjwoBo1amTXrVGjRjp69KhSUlLsuqVxcHBQw4YNdeDAAVu3Tz/9VLVq1VKRIkXk5eWlGTNm6NSpU3bTXbFihby8vOTq6qqRI0dqzpw5cnd3t/XPblvu2bNHY8eOtW0DLy8v9enTR1FRUbpx44ZtuLT1mPbatGlThtO7ceOG3n77bX344YeZXh9uGIZef/11jR49Osf3NihevLg8PT1VtmxZtWvXTt26dcty+B07dqhz587y9PS028ZS6vZp0KCB7YcgKXVbXL9+XX/99ZetW/369e2GadCgQbpt2LZtW7m6uuqJJ57QV199pTJlyqSrJbPPiCTFxMTYrdfKlSvb9Q8JCVH79u311VdfSZJ+/PFHJSQkZPmDEQAg7xDIAQA5Vrp0aa1du1aVKlXSZ599poiICO3du/eOp3P27Fk5ODhkeMb5VkePHtXMmTM1fvz4dP1efPFF1alTR6VLl7aFjVtdv35dtWrVUmRkpN3ryJEjevbZZ+1C5d34+OOPFRkZqR07digoKEg9e/a862n++eefCgsLy/X4hQoVyrRfWgBcuHCh3njjDb300kv6+eefFRkZqV69etma86dp1qyZIiMjbcG6e/fudtfhZ7ctr1+/rjFjxthtg3379uno0aN2zcnT1mPaq3bt2hlOb8KECSpfvrw6dOiQ6TLOnTtXcXFxeuWVVzId5nabNm3Snj179PPPP2vLli2aNGlSlsNv3bpVkyZNUrVq1Wz3HbgXZs6cqd27d+vNN9/U22+/rYsXL9r1z+ozIkne3t526/U///lPumF69+6thQsX6ubNm5o1a5aeeeYZeXh43JPlAQDYo8k6ACDHqlatqoCAAEnS008/re+++07du3fXjh075OLioooVK+r06dM6ffq07Sz5gQMHFB0drUqVKtmms3PnTlWoUCHb63uHDRum3r17Kzw83O7MopTajHvNmjU6f/68rl27JkkqW7asrX/NmjW1aNEiBQYGZnq2uVSpUlq7dq2aNWt25yvj/wUFBdmutR04cKA6duyopKQkVaxYUcnJydq+fbutyfrly5d1+PBhu3Vxu/j4eO3YsUMvvPBCpsNUrFhRW7Zsseu2ZcsWlStXTo6OjipTpoycnJy0ZcsWlSxZUlLqdde//vqr7fr3tKb0/fr1s03j1hvSpfH09LQtX8WKFfX+++9rzZo1tru3Z7cta9asqcOHD2d7PfKt61FShj+YREVFafr06dqwYUOm07lx44b++c9/atq0aXJ2ds5ynrcKCwuTn5+fwsPD1blzZy1btkyvv/56psO/8MILeuWVV9S2bVtVqVJFy5Yt0xNPPCEpdT0tXbpUhmHYfgDZsmWLvL29Vbx4cds0tm/fbjfNbdu2qWzZsnaXBBQrVkzFihVTlSpVNGXKFG3YsEFPPfWUrX9WnxEptWXEres1o1YF7dq1k6enp6ZPn66VK1dq48aN2a0uAEAe4Qw5ACDXPv30U124cMF2LXLLli1VtWpVPffcc/rtt9+0Y8cOde/eXU2aNFHt2rWVmJioefPmadKkSerVq1eW0/7jjz+0fv16jRo1KsvhihYtqvDw8HSB77nnnlNAQIA6deqkTZs26fjx41q/fr0GDRpkCy4RERH66KOP9Mknn+jo0aP67bffNHXq1DtaB9HR0Tp37pwOHz6sL7/8UqVLl5azs7PKli2rTp06qU+fPtq8ebP27Nmj559/XsWKFVOnTp0ynNb169dty/vwww/r3LlzOnfunG7evKmEhATFxMRIkl5//XWtXbtW77zzjo4cOaI5c+Zo2rRpeuONNyTJ1ix86NCh+s9//qODBw+qX79+Onv2rC2Aly1bVrt27dKqVat05MgRjRw5Ujt37kxXU0JCgs6dO6e//vpLM2fO1JUrV1ShQoUcb8tRo0Zp7ty5GjNmjP773//q4MGDWrhwod5+++07Ws9S6v72xBNP6KGHHsp0mAULFqhMmTLp7kqfnQsXLujcuXPavn27fvzxR9s125lJu1a+ZMmSmjBhgl599VVdvnxZktSvXz+dPn1aAwcO1KFDh/T9999r9OjRGjJkiO36cSn1iQRDhgzR4cOH9c0332jq1Km2+xkcP35c3377rY4ePaojR47o7bff1rVr11S1alXb+Dn9jGTH0dFRPXv21IgRI1S2bFk1aNDgrqYHALgDBgAAOdCjRw+jU6dO6bqvWLHCcHR0NLZt22YYhmGcPHnS6Nixo+Hp6Wl4e3sbTz/9tHHu3DnDMAxj165dRunSpY1x48YZKSkptmmsW7fOkGRcvXrVMAzDGD16tCHJmDhxYqbDZESSsWzZMtv7qKgoo3v37kZAQIDh6upqlC5d2ujTp48RExNjG+bzzz83ypcvbzg7OxvBwcHGwIED0023ZMmSxqxZszKcX9rL29vbaNKkifH777/b+l+5csV44YUXDF9fX8Pd3d1o3bq1ceTIkUzrT1vuzF49evSwDbtkyRKjUqVKhrOzs1GiRAljwoQJdtOKi4sz+vXrZwQEBBguLi5G/fr1jc2bN9v6x8fHGz179jR8fX0NPz8/49VXXzWGDx9uVK9e3TZMjx49bPN2cnIywsPDjWnTphmGkfNtaRiGsXLlSqNhw4aGu7u74ePjY9StW9eYMWOG3Xq8dbsZhmE0adLEeO211+y2gbu7u3H69Gm7+m7dJ5s0aWJYLBZj586dduv01mW6XVq9aa+AgADj2WefNS5fvpzpOLfXZrVajRYtWhjdunWzdVu/fr1Rp04dw8XFxQgKCjKGDRtmJCUl2U2jX79+xiuvvGL4+PgYhQoVMt566y3DarUahmEYR44cMerXr294e3sbXl5eRu3atY3vvvvObrmy+4zMmjXL8PX1tav9+PHjhiS7/dQwDOPYsWOGJOPDDz/MdLkBAHnPYhi3PPASAACYJiIiwu7/t1q+fLmWL19ue7QZ7m9NmzZVjRo17J6tbqZNmzapRYsWOn36tIoWLWp2OQDwwOAacgAA8omsnqvt5uaW4zuGAzmVkJCgixcvKiIiQk8//TRhHAD+ZpwhBwAA+JvllzPks2fP1ksvvaQaNWrohx9+ULFixUytBwAeNARyAAAAAABMwF3WAQAAAAAwAYEcAAAAAAATEMgBAAAAADABgRwAAAAAABMQyAEAAAAAMAGBHAAAAAAAExDIAQAAAAAwAYEcAAAAAAAT/B/N+rW7hQpB0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2731316" cy="27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24" descr="data:image/png;base64,iVBORw0KGgoAAAANSUhEUgAAA+QAAAIjCAYAAACKx9GpAAAAOXRFWHRTb2Z0d2FyZQBNYXRwbG90bGliIHZlcnNpb24zLjguMCwgaHR0cHM6Ly9tYXRwbG90bGliLm9yZy81sbWrAAAACXBIWXMAAA9hAAAPYQGoP6dpAAB3vElEQVR4nO3deZyNdf/H8feZfZ8xxpgZBsPY1+xL2bOGSokWS6Gy5VZCdxhaJBJRuqVsESEq9x0he/Yay21Nthi7mWGY9Vy/P+Y353bMaoyuMV7Px+OUc62faznXmfe5vtd1WQzDMAQAAAAAAP5WDmYXAAAAAADAg4hADgAAAACACQjkAAAAAACYgEAOAAAAAIAJCOQAAAAAAJiAQA4AAAAAgAkI5AAAAAAAmIBADgAAAACACQjkAAA8oOLi4nT69GldvXrV7FIAAHggEcgBAHiALF68WC1atJC3t7e8vLxUokQJffjhh2aXlW9s3rxZ69evt71fv369tmzZYl5ByFK/fv306KOPml0G7kBSUpJCQ0P12WefmV0KkC8QyIH72OzZs2WxWGwvNzc3lStXTgMGDND58+fNLg9APjN8+HB16dJF3t7e+uKLL7R69WqtWbNG/fr1M7u0fOP06dPq16+f9u3bp3379qlfv346ffq02WUhA8ePH9fMmTP11ltvmV0K7oCzs7OGDBmi9957T/Hx8WaXA5jOYhiGYXYRAHJn9uzZ6tWrl8aOHauwsDDFx8dr8+bNmjdvnkqWLKn9+/fLw8PD7DIB5AMbNmxQ06ZNNW7cOA0fPtzscvKthIQENW7cWDt27JAkNWjQQOvXr5eLi4vJleF2gwcP1k8//aTDhw+bXQruUHR0tIoWLarp06frxRdfNLscwFQEcuA+lhbId+7cqdq1a9u6v/7665o0aZIWLFigbt26mVghgPyiQ4cOunLlCs2vcyAlJUX79++XJFWpUkWOjo4mV4TbJSUlKSQkRK+88oreeecds8tBLnTo0EExMTHauHGj2aUApqLJOlAANW/eXFJqcz5JunLlit544w1VrVpVXl5e8vHxUdu2bbVnz55048bHxysiIkLlypWTm5ubgoOD9eSTT+rYsWOSpBMnTtg1k7/91bRpU9u01q9fL4vFokWLFumtt95SUFCQPD091bFjxwybgG7fvl1t2rSRr6+vPDw81KRJk0zDQ9OmTTOcf0RERLphv/76a9WqVUvu7u7y9/dX165dM5x/Vst2K6vVqsmTJ6ty5cpyc3NT0aJF9fLLL6e7MVapUqX02GOPpZvPgAED0k0zo9onTJiQbp1KqWfwRo8erfDwcLm6uio0NFRvvvmmEhISMlxXt2ratGm66b333ntycHDQggUL7LovXrzYtt4CAgL0/PPP68yZMxlON7P1duLEiTtexoiIiHTrR0pdnz179rTrFh0drcGDBys0NFSurq4KDw/X+PHjZbVa7YazWq2aMmWKqlatKjc3NxUpUkRt2rTRrl27sqz/9v06bZ9Oe7m6uqpcuXIaN26cbv19++TJk+rXr5/Kly8vd3d3FS5cWE8//bTd+sjO7ZekpL1KlSqVbthffvlFjzzyiDw9PeXn56dOnTrp4MGDdsNs27ZNVapUUdeuXeXv7y93d3fVqVNHy5cvtxsuMTFRo0aNUq1ateTr6ytPT0898sgjWrdund1wt39enJ2dVapUKQ0dOlSJiYnpaszsMzt79my74XJyHEjbRy5dumTXfdeuXemm2bNnz3Tr7PTp03J3d0+3j6btY46OjqpevbqqV6+u7777LtP1frtSpUrZlsvBwUFBQUF65plndOrUqRyNe/v+3bdvX7m5udld0y5Jn332mSpXrixXV1eFhISof//+io6OthumadOmqlKlinbv3q2GDRvK3d1dYWFh+vzzz+2G27x5sx5++GEFBATIzc1NpUuX1rBhw+yaEqfti7euK6vVqmrVqmW4vr28vNIt35IlS2SxWGzLMnr0aDk7O+vixYvphu3bt6/8/PyybM68efNmXbp0SS1btrTrfvtn9PbX7ev4zz//1NNPPy1/f395eHiofv36+ve//51uftl9N6ZJ2zezm++ZM2f04osvqmjRonJ1dVXlypX11VdfZbq8aXJ6rJLu7Lvi66+/Vt26deXh4aFChQqpcePG+vnnnyXZ79fZHZMmTpyohg0bqnDhwnJ3d1etWrW0ZMmSDJfl0Ucf1ebNm3XlypVslxsoyJzMLgBA3kv7A6Fw4cKSUv/gWL58uZ5++mmFhYXp/Pnz+te//qUmTZrowIEDCgkJkZR6Vuixxx7T2rVr1bVrV7322mu6du2aVq9erf3796tMmTK2eXTr1k3t2rWzm++IESMyrOe9996TxWLRsGHDdOHCBU2ePFktW7ZUZGSk3N3dJaUGirZt26pWrVoaPXq0HBwcNGvWLDVv3lybNm1S3bp10023ePHiGjdunCTp+vXrevXVVzOc98iRI9WlSxf17t1bFy9e1NSpU9W4cWP9/vvv8vPzSzdO37599cgjj0iSvvvuOy1btsyu/8svv2xrnTBo0CAdP35c06ZN0++//64tW7bI2dk5w/VwJ6Kjo23Ldiur1aqOHTtq8+bN6tu3rypWrKh9+/bp448/1pEjR9KFq+zMmjVLb7/9tj766CM9++yztu5py1enTh2NGzdO58+f15QpU7Rly5ZM19sTTzyhJ598UpK0adMmzZgxI1fLmFM3btxQkyZNdObMGb388ssqUaKEfv31V40YMUJRUVGaPHmybdiXXnpJs2fPVtu2bdW7d28lJydr06ZN2rZtm2rXrq158+bZhk2r/eOPP1ZAQIAkqWjRonbzfuutt1SxYkXdvHnT9oNTYGCgXnrpJUnSzp079euvv6pr164qXry4Tpw4oenTp6tp06Y6cODAHV1KknZJiiR99NFH6X74WbNmjdq2bavSpUsrIiJCN2/e1NSpU9WoUSP99ttvtj+WL1++rBkzZsjLy0uDBg1SkSJF9PXXX+vJJ5/U/Pnzba1pYmNjNXPmTHXr1k19+vTRtWvX9OWXX6p169basWOHatSoYTf/tM9LQkKCVq1apYkTJ8rNzS3Ds5YVKlTQP//5T0nSpUuX9I9//MOuf26OA7kxatSoHF27mpycbKs3px555BH17dtXVqtV+/fv1+TJk3X27Flt2rTpjqYzevRoffnll1q0aFG6H6zGjBmjli1b6tVXX9Xhw4c1ffp07dy5M93x5+rVq2rXrp26dOmibt266dtvv9Wrr74qFxcXWzPha9euqWLFiurSpYs8PDy0detWffjhh7px44amTp2aaX3z5s3Tvn377miZbvXCCy9o7NixWrRokQYMGGDrnpiYqCVLlqhz585yc3PLdPxff/1VFotFDz30UIb9Bw0apDp16th16927t9378+fPq2HDhrpx44YGDRqkwoULa86cOerYsaOWLFmiJ554QtKdfTemufWYcvt+fv78edWvX18Wi0UDBgxQkSJF9NNPP+mll15SbGysBg8enOly5/RYdSffFWPGjFFERIQaNmyosWPHysXFRdu3b9cvv/yiVq1aafLkybp+/bok6eDBg3r//fdtx0BJdj/ATJkyRR07dtRzzz2nxMRELVy4UE8//bRWrFih9u3b2y1LrVq1ZBiGfv311wx/vAYeGAaA+9asWbMMScaaNWuMixcvGqdPnzYWLlxoFC5c2HB3dzf++usvwzAMIz4+3khJSbEb9/jx44arq6sxduxYW7evvvrKkGRMmjQp3bysVqttPEnGhAkT0g1TuXJlo0mTJrb369atMyQZxYoVM2JjY23dv/32W0OSMWXKFNu0y5Yta7Ru3do2H8MwjBs3bhhhYWHGo48+mm5eDRs2NKpUqWJ7f/HiRUOSMXr0aFu3EydOGI6OjsZ7771nN+6+ffsMJyendN2PHj1qSDLmzJlj6zZ69Gjj1kPlpk2bDEnG/Pnz7cZduXJluu4lS5Y02rdvn672/v37G7cffm+v/c033zQCAwONWrVq2a3TefPmGQ4ODsamTZvsxv/8888NScaWLVvSze9WTZo0sU3v3//+t+Hk5GS8/vrrdsMkJiYagYGBRpUqVYybN2/auq9YscKQZIwaNcpu+KSkJEOSMWbMGFu3tH3z+PHjd7yMY8aMMSTZ7QuGkbo+e/ToYXv/zjvvGJ6ensaRI0fshhs+fLjh6OhonDp1yjAMw/jll18MScagQYPSrY/b55FZ7WnS9ul169bZusXHxxsODg5Gv379bN1u3LiRbtytW7cakoy5c+em65eRGTNmGJKMXbt22bq1b9/eKFmypN1wNWrUMAIDA43Lly/buu3Zs8dwcHAwunfvbusmyZBkrF+/3q7OihUrGkFBQUZiYqJhGIaRnJxsJCQk2M3j6tWrRtGiRY0XX3zR1i3tWDBr1iy7YUNCQox27dqlW55GjRoZzZo1y3T8OzkOpH0uL168aDePnTt3pqupR48eduts//79hoODg9G2bdt02/n2feyzzz4zXF1djWbNmqVb7xm5fXzDMIxnn33W8PDwuKNx//WvfxmSjKlTp9oNc+HCBcPFxcVo1aqV3TF92rRphiTjq6++snVr0qSJIcn46KOPbN0SEhJs+0va9s5Iu3bt7I6vt38m4uPjjRIlStjW4e3r29PTM900Fy9enO6z06BBA6NevXp2w3333XfphsvI888/bxQuXDhd97TP6OLFi9P18/T0tNs+gwcPNiTZHU+vXbtmhIWFGaVKlbKt45x8N6b55z//aVgsFrtut+8XL730khEcHGxcunTJbriuXbsavr6+GR4/MpLVsSqn3xVHjx41HBwcjCeeeCLd3wkZHR8zOgbe6vbaExMTjSpVqhjNmzdPN+zZs2cNScb48eOzWkygwKPJOlAAtGzZUkWKFFFoaKi6du0qLy8vLVu2TMWKFZMkubq6ysEh9eOekpKiy5cvy8vLS+XLl9dvv/1mm87SpUsVEBCggQMHpptHRk2Ic6p79+7y9va2vX/qqacUHBys//znP5KkyMhIHT16VM8++6wuX76sS5cu6dKlS4qLi1OLFi20cePGdE2Q4+Pjszx7IqWe3bZarerSpYttmpcuXVJQUJDKli2brgluWjNbV1fXTKe5ePFi+fr66tFHH7WbZq1ateTl5ZVumklJSXbDXbp0Kdszc2fOnNHUqVM1cuTIdE0/Fy9erIoVK6pChQp200y7TOH2+Wdmx44d6tKlizp37qwJEybY9du1a5cuXLigfv362a3j9u3bq0KFCumac+Zkvd3JMgYGBkqS/vrrryynsXjxYj3yyCMqVKiQ3bpo2bKlUlJSbNclLl26VBaLRaNHj043jdzu1zExMbp06ZJOnTqlDz/8UFar1bYNJNlafkip+8Dly5cVHh4uPz8/u89cVtL2k6z286ioKEVGRqpnz57y9/e3da9WrZoeffRR22csTZ06ddSkSRO7Ovv166dz587Z6nJ0dLTdwMxqterKlStKTk5W7dq1M6z9+vXrunTpks6cOaMZM2bo3LlzatGiRbrhEhMTs9xHcnMcuHLlit22j4mJyXT6aUaMGKGaNWvq6aefznK4GzduaOzYsRowYIBKlCiR7XTTJCQk6NKlS7pw4YJWr16tX375JcP1kZnvv/9e/fr109ChQ+3OHEuprSESExM1ePBg2zFdkvr06SMfH590n00nJye9/PLLtvcuLi56+eWXdeHCBe3evdtu2CtXrigqKkrLly/X1q1b1bhx40xr/PTTT3X58uUMP1Npbj/uXbt2Ld0w3bt31/bt2+2afc+fP1+hoaF2+2lGLl++rEKFCmU5THb+85//qG7dunr44Ydt3by8vNS3b1+dOHFCBw4ckHRn343Z7eeGYWjp0qXq0KGDDMOwW0etW7dWTExMjo8RWcnpd8Xy5ctltVo1atQou30qo2XLiVuPfVevXlVMTIweeeSRDJcpbfvdfukJ8KChyTpQAHz66acqV66cnJycVLRoUZUvX97uizXt+tnPPvtMx48fV0pKiq1fWrN2KbWpe/ny5eXklLeHhrJly9q9t1gsCg8Pt12PePToUUlSjx49Mp1GTEyM3R9fly5dSjfd2x09elSGYWQ63O1Ny9Ouwczo+sdbpxkTE2MLjbe7cOGC3fuff/5ZRYoUybLO240ePVohISF6+eWX0117d/ToUR08eDDTad4+/4ycOXNG7du3V1xcnC5fvpzuj66TJ09KksqXL59u3AoVKmjz5s123XKy3m6X1TI2aNBAFotFI0aM0Lvvvmub7u1h7OjRo9q7d2+26+LYsWMKCQmxC6x36/HHH7f928HBQW+//bY6d+5s63bz5k2NGzdOs2bN0pkzZ+yuL89JaJT+90eqr69vpsNkta0qVqyoVatWKS4uTp6enpJSt19Gw0mp14TXq1dPkjRnzhx99NFHOnTokJKSkmzDpjWdv9XAgQPtgkqvXr3SNdGVUveTkiVLZrosuTkOZLTcWdm8ebN+/PFHrV27NtvruidNmqT4+Hi99dZbGjJkSI7nsXDhQi1cuND2vk6dOpo5c2aOxo2MjNS3336rlJSUDK+rzWx7u7i4qHTp0rb+aUJCQmzbPk25cuUkpW7v+vXr27pXqlTJ9rjMnj17asqUKRnWGBMTo/fff19DhgxJdylHmri4uBwd95555hkNHjxY8+fP16hRoxQTE6MVK1boH//4R47CoHGX9yU+efKkbZ+/Vdpn4uTJk6pSpcodfTdGR0dneSy8ePGioqOjNWPGjEwv68nJcTw7Of2uOHbsmBwcHFSpUqW7nqckrVixQu+++64iIyPtrlXPaHumbb+7+cEfKAgI5EABULduXbu7rN/u/fff18iRI/Xiiy/qnXfekb+/vxwcHDR48OB0IccMaTVMmDAh3fWpaW79AycxMVFRUVF69NFHs52uxWLRTz/9lOFdkm//o+ncuXOSpKCgoCynGRgYqPnz52fY//Y/furVq6d3333Xrtu0adP0/fffZzj+wYMHNXv2bH399dcZXotutVpVtWpVTZo0KcPxQ0NDM609zR9//KGaNWvq448/1gsvvKA5c+ZkGYKyk5P1dqvslrF69eoaPXq0xowZk+l6llLXxaOPPqo333wzw/5pweNemDhxoqpXr66kpCTt3LlT7777rpycnGxnDAcOHKhZs2Zp8ODBatCggXx9fWWxWNS1a9ccf+ZOnDghZ2dn2z0e7tatZ66y8vXXX6tnz556/PHHNXToUAUGBsrR0VHjxo1LdwMrSRo6dKhatWqllJQU/fe//9XYsWNlGIZmzZplN9y5c+fUunXrTOd7p8cBKfXMpY+Pj+39kSNH1L9//0znMWzYMLVu3VrNmzdPdzO5W126dEkTJkzQiBEj7viHnFatWmno0KGSUlt5jB8/Xs2aNdOuXbuy3QZ79uxR27Zt1aJFCw0dOlTPP/98upsw3iuLFy9WbGysdu/erQ8++EDFihVLd+ySpPHjx8vBwUFDhw7V5cuXM5yWm5ubfvzxR7tumzZt0tixY+26FSpUSI899pgtkC9ZskQJCQl6/vnns623cOHC6e6nkB+cO3cu2+8QSXr++eczPe5Wq1btruvIi++KO7Vp0yZ17NhRjRs31meffabg4GA5Oztr1qxZ6W4aKsm2/dKufwceVARy4AGwZMkSNWvWTF9++aVd9+joaLsvwjJlymj79u1KSkrKkxuTpUk785XGMAz98ccftj860m6I4+Pjk+6OuRnZs2ePkpKSsvwRIm26hmEoLCwsR+HswIEDslgsWZ51K1OmjNasWaNGjRrlKOAEBASkW6asbrw2YsQI1ahRQ88880ym89+zZ49atGiR67MKaZcLFC1aVN9//71ef/11tWvXzvZjQtpZzMOHD9s1w07rdvtZzrRmnWlnlbKT3TJKqWfQ+/btq0OHDtladNz+R3qZMmV0/fr1bPeZMmXKaNWqVbpy5UqenSWvVauWLSi1bdtWZ86c0fjx4zVy5Eg5ODhoyZIl6tGjhz766CPbOPHx8enuhJ2VXbt2qWbNmumakd7q1m11u0OHDikgIMB2hjQsLCzT4STZbv62ZMkSlS5d2nZ38TSZNU+uVKmSbRu0bt1aCQkJeuutt/Tee+/Zfkz466+/bDcPy8ydHgckqXHjxnbHsIxuNpgmrSl2TpoDv/vuu/L29tZrr72WozpuFRwcbFd/+fLl1bBhQy1fvjzbx1BWrVpVixcvlru7uxYvXqy+fftq7969tssWbt3epUuXto2XmJio48ePp1tvZ8+etWshIaX+aCEp3V3j025k2b59e9sTEYYPH273I8jZs2c1ZcoUjRs3Tt7e3pkGckdHx3S1ZLbvd+/eXZ06ddLOnTs1f/58PfTQQ6pcuXJmq8imQoUKmj9/vmJiYrJsRZKVkiVLZvmZSFvfd/LdeODAAdWsWTPT/kWKFJG3t7dSUlJyvJ/nRk6/K8qUKSOr1aoDBw5k+kNYTi1dulRubm5atWqVXbP923+cS5P2JJicfncABRXXkAMPAEdHx3RN+xYvXpzuEVadO3fWpUuXNG3atHTTuJumgXPnzrW7fnDJkiWKiopS27ZtJaWGmzJlymjixIm2O7ne6vbH4ixevFiOjo7Z3pX1ySeflKOjo8aMGZOufsMw7P6YTE5O1tKlS1W3bt0smxt26dJFKSkpGd5BOjk5+Y4C1+22bt2q77//Xh988EGmf0B16dJFZ86c0RdffJGu382bNxUXF5ftfMqVK2drajp16lRZrVa74FG7dm0FBgbq888/t2ty+NNPP+ngwYPp7pS7aNEiBQcH5+iPqpwsY5rg4GA1a9ZMLVu2VMuWLdNdS92lSxdt3bpVq1atSjdudHS0kpOTJaXu14ZhaMyYMemGu9smr2lu3ryp5ORk2zwz+sxNnTrV7nKRrBw4cEAHDhxQp06dshwuODhYNWrU0Jw5c+z2vf379+vnn3+2exJCu3bttGPHDv3666+2bvHx8Zo+fbqCgoJUq1YtW+2S/brZvn27tm7dmqPab968KUl2jz5La8J9+w88t7rT48CdSElJ0VtvvaVnn30229CRdkf8iIiIHLcqyEra+sjJYwlr1qwpT09POTg4aObMmTpx4oTdWeWWLVvKxcVFn3zyid32+fLLLxUTE5Pus5mcnKx//etftveJiYn617/+pSJFiti2d0YuXbokq9Vqd7mClHo37qJFi+qVV17Jdllyqm3btgoICND48eO1YcOGHJ0dl1IvbTEMI9218Hci7TNx674dFxenGTNmqFSpUrZm3Dn9bty1a5eOHTuW5X7u6Oiozp07a+nSpbZn3d/qbvbzW+X0u+Lxxx+Xg4ODxo4dm671zp0eHx0dHWWxWOyOcydOnMj0R+jdu3fLYrGoQYMGdzQfoKDhDDnwAHjsscc0duxY9erVSw0bNtS+ffs0f/58uzMsUuqZirlz52rIkCHasWOHHnnkEcXFxWnNmjXq169ftuEgM/7+/nr44YfVq1cvnT9/XpMnT1Z4eLj69OkjSbY/Ptu2bavKlSurV69eKlasmM6cOaN169bJx8dHP/74o+Li4vTpp5/qk08+Ubly5eyezZv2B/zevXu1detWNWjQQGXKlNG7776rESNG6MSJE3r88cfl7e2t48ePa9myZerbt6/eeOMNrVmzRiNHjtTevXvTNbO8XZMmTfTyyy9r3LhxioyMVKtWreTs7KyjR49q8eLFmjJlip566qlcraeff/5Zjz76aJZnTV544QV9++23euWVV7Ru3To1atRIKSkpOnTokL799lutWrUq25YDtwoKCtKECRPUu3dvPf/882rXrp2cnZ01fvx49erVS02aNFG3bt1sjz0rVaqU7frgXbt2aeTIkVq5cqU+//zzHJ2xz8ky5tTQoUP1ww8/6LHHHlPPnj1Vq1YtxcXFad++fVqyZIlOnDihgIAANWvWTC+88II++eQTHT16VG3atJHVatWmTZvUrFmzdDfOyonVq1frr7/+sjVZnz9/vjp27Gi7Gdpjjz2mefPmydfXV5UqVdLWrVu1Zs0au3s2ZGbVqlV64403JKU2M//6669t/c6cOaO4uDh9/fXXtuAyYcIEtW3bVg0aNNBLL71ke+yZr6+v3XPf33zzTc2fP19t27bVoEGDFBAQoK+//loHDhzQ/PnzbdfHPvbYY/ruu+/0xBNPqH379jp+/Lg+//xzVapUKcOgvHXrVjk5OdmarE+dOlUPPfSQSpUqpfPnz2v06NGaOXOmunbtmuE17GlyehzIjb/++ksuLi7pbnKXkQ0bNqhixYrq1atXrub1559/2rbZmTNnNG3aNPn4+NzRjd0kqUqVKho2bJg++OADde3aVdWqVVORIkU0YsQIjRkzRm3atFHHjh11+PBhffbZZ6pTp066MBsSEqLx48frxIkTKleunBYtWqTIyEjNmDHDdqa3X79+cnZ2tt17ZPPmzVqwYIEee+yxdDdN+/nnnzV//nzbfp4XnJ2d1bVrV02bNk2Ojo7ZtiJI8/DDD6tw4cJas2ZNlgE4K8OHD9c333xj+0z4+/trzpw5On78uJYuXWprnZKT78axY8dqypQpKl26tLp3757lfD/44AOtW7dO9erVU58+fVSpUiVduXJFv/32m9asWZMnz+XO6XdFeHi4/vnPf+qdd97RI488oieffFKurq7auXOnQkJC7ujRlO3bt9ekSZPUpk0bPfvss7pw4YI+/fRThYeHa+/evemGX716tRo1apSj4yJQoP2t93QHkKfSHnmyc+fOLIeLj483Xn/9dSM4ONhwd3c3GjVqZGzdutXuEVhpbty4Yfzzn/80wsLCDGdnZyMoKMh46qmnjGPHjhmGkbvHnn3zzTfGiBEjjMDAQMPd3d1o3769cfLkyXTj//7778aTTz5pFC5c2HB1dTVKlixpdOnSxVi7dq3dvLN73f7YoaVLlxoPP/yw4enpaXh6ehoVKlQw+vfvbxw+fNgwDMMYOHCg0bhxY2PlypXparr9sWdpZsyYYdSqVctwd3c3vL29japVqxpvvvmmcfbsWdswd/rYM4vFYuzevduue0bbKDEx0Rg/frxRuXJlw9XV1ShUqJBRq1YtY8yYMUZMTEy6+WU3PcMwjObNmxslSpQwrl27Zuu2aNEi46GHHjJcXV0Nf39/47nnnrM9Ss8wDGP8+PFGnTp10j0CzjAyf+xZTpcxIxk9UuratWvGiBEjjPDwcMPFxcUICAgwGjZsaEycONHusU7JycnGhAkTjAoVKhguLi5GkSJFjLZt26arJbPa06Tt02kvJycno2TJksagQYOMq1ev2oa7evWq0atXLyMgIMDw8vIyWrdubRw6dCjDZbhd2uOqsnvdas2aNUajRo0Md3d3w8fHx+jQoYNx4MCBdNM+duyY8dRTTxm+vr6Gm5ubUadOHWP58uV2w1itVuP99983SpYsabi6uhoPPfSQsWLFinSPD7v98+jg4GAUL17c6NGjh20/2bJlixEeHm5ERESke5RaZo9Ny+44YBh3/tgzScZrr71mN2xG27lkyZKGJGPZsmV2w96+7JlJGz/tFRAQYLRq1crYunVrjsa9fd+Ij483KlSoYNSpU8dITk62dZ82bZpRoUIFw9nZ2ShatKjx6quv2u1/hpG6H1WuXNnYtWuX0aBBA8PNzc0oWbKkMW3aNLvhpk+fblStWtXw9PQ0vLy8jEqVKhljxowxrl+/bhsmbV3VqFHD7lFYGW3DO3nsWZodO3YYkoxWrVplu55uNWjQICM8PNyu25089sww/veZ8PPzM9zc3Iy6desaK1asSDdudt+NxYsXN1588UW774A0GW3b8+fPG/379zdCQ0Nt02vRooUxY8aMHC9/Vscqw7iz74qvvvrKdrwvVKiQ0aRJE2P16tXpppndY8++/PJLo2zZsoarq6tRoUIFY9asWRl+j0ZHRxsuLi7GzJkzc7y8QEFlMYw8aq8HALdZv369mjVrpsWLF+f6rPGtTpw4obCwMB0/fjzd9Y9pIiIidOLEiSxv2ATkZ02bNlXTpk3tzm7fKu1zwNc3stK0aVNdunQpw2bR+c2ePXtUo0YNzZ07Vy+88EKOx/vzzz9VoUIF/fTTT3fcAgHmmjx5sj788EMdO3YsTy4NAe5nXEMOAAAA03zxxRfy8vLSk08+eUfjlS5dWi+99JI++OCDe1QZ7oWkpCRNmjRJb7/9NmEcENeQA7iPeHl56bnnnsvypmvVqlXLs8dEAWZ49NFHs7xBXtrnALjf/fjjjzpw4IBmzJihAQMGpHtmek5Mnz79HlSGe8nZ2VmnTp0yuwwg36DJOoB7Jq+brAMAcuZ+aLKeduO/1q1ba968efL29ja7JAD42xHIAQAAAAAwAdeQAwAAAABgAgI5AAAAAAAmKPA3dbNarTp79qy8vb1lsVjMLgcAAAAAUMAZhqFr164pJCREDg6Znwcv8IH87NmzCg0NNbsMAAAAAMAD5vTp0ypevHim/Qt8IE+7Y+fp06fl4+NjcjUAAAAAgIIuNjZWoaGh2T5BosAH8rRm6j4+PgRyAAAAAMDfJrvLprmpGwAAAAAAJiCQAwAAAABgAgI5AAAAAAAmKPDXkAMAAADIHcMwlJycrJSUFLNLAfIVR0dHOTk53fWjtQnkAAAAANJJTExUVFSUbty4YXYpQL7k4eGh4OBgubi45HoaBHIAAAAAdqxWq44fPy5HR0eFhITIxcXlrs8EAgWFYRhKTEzUxYsXdfz4cZUtW1YODrm7GpxADgAAAMBOYmKirFarQkND5eHhYXY5QL7j7u4uZ2dnnTx5UomJiXJzc8vVdLipGwAAAIAM5fasH/AgyIvPB58wAAAAAABMQCAHAAAAAMAEXEMOAAAAIMciIgr2/IC/E2fIAQAAABQIFosly1cE6R75DGfIAQAAABQIUVFRtn8vWrRIo0aN0uHDh23dvLy8zCgLyBRnyAEAAAAUCEFBQbaXr6+vLBaLXbe0QL5//361bdtWXl5eKlq0qF544QVdunTJNh2r1aoPP/xQ4eHhcnV1VYkSJfTee+9Jyvos/Pr16yVJ+/btU/PmzeXu7q7ChQurb9++un79um36PXv2tI3j4uKiChUqaN68ebb+x44dU6dOnVS0aFF5eXmpTp06WrNmjd2yRkVF6cknn1ThwoXtaoiOjs5w3Zw4cSLDmlesWCFJatq0qQYMGKABAwbI19dXAQEBGjlypAzDkCSNHTtWVapUSTfdGjVqaOTIkemW69aXn5+fbfiIiIhM119a7ZcvX1a3bt1UrFgxeXh4qGrVqvrmm2+y2/z3JQI5AAAAgAdGdHS0mjdvroceeki7du3SypUrdf78eXXp0sU2zIgRI/TBBx9o5MiROnDggBYsWKCiRYtKSg3CaS9JWrp0qe19w4YNFRcXp9atW6tQoULauXOnFi9erDVr1mjAgAF2dbRp00ZRUVE6evSoOnTooF69etlC+/Xr19WuXTutXbtWv//+u9q0aaMOHTro1KlTtvFff/11HTlyRCtXrlRUVJSWLl2ao+Vfs2aN3TI8+uijtn5z5syRk5OTduzYoSlTpmjSpEmaOXOmJOnFF1/UwYMHtXPnTtvwv//+u/bu3atevXqlW6601+TJk9PVULlyZbthbq89Pj5etWrV0r///W/t379fffv21QsvvKAdO3bkaBnvJzRZBwAAAPDAmDZtmh566CG9//77tm5fffWVQkNDdeTIEQUHB2vKlCmaNm2aevToIUkqU6aMHn74YUmpZ+Fv5e/vb9dtzpw5io+P19y5c+Xp6WmbZ4cOHTR+/HhbsHd1dVVQUJAMw1BISIg8PT3l6OgoSapevbqqV69um+Y777yjZcuW6YcffrAF+8jISD3//POqU6eOrY6cKFy4cLplSBMaGqqPP/5YFotF5cuX1759+/Txxx+rT58+Kl68uFq3bq1Zs2bZ5jlr1iw1adJEpUuXtk0jbbnS+Pr6ppuPk5OT3TC3116sWDG98cYbtvcDBw7UqlWr9O2336pu3bo5Ws77BWfIAQAAADww9uzZo3Xr1snLy8v2qlChgqTUpuIHDx5UQkKCWrRokavpHzx4UNWrV7eFcUlq1KiRrFar3fXsK1askJeXl1xdXTVy5EjNmTNH7u7uklLPkL/xxhuqWLGi/Pz85OXlpYMHD9qdIQ8LC9N//vMfXblyJVd1ZqR+/fqyWCy29w0aNNDRo0eVkpIiSerTp4+++eYbxcfHKzExUQsWLNCLL76YZ/NPk5KSonfeeUdVq1aVv7+/vLy8tGrVKrvlLyg4Qw4AAADggXH9+nXb2erbBQcH688///xb6mjWrJmmT5+upKQk/fTTT+revbv27t2rUqVK6Y033tDq1as1ceJEhYeHy93dXU899ZQSExNt43/88cd67rnnFBAQIA8PD1tovpc6dOggV1dXLVu2TC4uLkpKStJTTz2V5/OZMGGCpkyZosmTJ6tq1ary9PTU4MGD7Za/oOAMOQAAAIAHRs2aNfXf//5XpUqVUnh4uN3L09NTZcuWlbu7u9auXZur6VesWFF79uxRXFycrduWLVvk4OCg8uXL27p5enoqPDxcFStW1JAhQ+Ti4mK7cduWLVvUs2dPPfHEE6pataqCgoJ04sQJu/mUK1dOPXv2VKlSpbR9+3bbtd53Y/v27Xbvt23bprJly9qa0js5OalHjx6aNWuWZs2apa5du9rO6uelLVu2qFOnTnr++edVvXp1lS5dWkeOHMnz+eQHBPJ8JCIi9QUAAADg3ujfv7+uXLmibt26aefOnTp27JhWrVqlXr16KSUlRW5ubho2bJjefPNNzZ07V8eOHdO2bdv05Zdf5mj6zz33nNzc3NSjRw/t379f69at08CBA/XCCy/Yrh+XpISEBJ07d05//fWXZs6cqStXrtiazpctW1bfffedIiMjtWfPHj377LOyWq1289m2bZveeustLVmyRJUrV1axYsXuet2cOnVKQ4YM0eHDh/XNN99o6tSpeu211+yG6d27t3755RetXLnynjRXl1KXf/Xq1fr111918OBBvfzyyzp//vw9mZfZaLIOAAAAIMfu9xNIISEh2rJli4YNG6ZWrVopISFBJUuWVJs2beTgkHq+cuTIkXJyctKoUaN09uxZBQcH65VXXsnR9D08PLRq1Sq99tprqlOnjjw8PNS5c2dNmjTJbriVK1cqODhYTk5OKlWqlKZOnWq7cdykSZP04osvqmHDhgoICNCwYcMUGxtrG/fixYt6+umnNWnSJNWsWTOP1ozUvXt33bx5U3Xr1pWjo6Nee+019e3b126YsmXLqmHDhrpy5Yrq1auXZ/O+1dtvv60///xTrVu3loeHh/r27avHH39cMTEx92R+ZrIYaQ+WK6BiY2Pl6+urmJgY+fj4mF1OltIObvf7QQ4AAAD3t/j4eB0/flxhYWFyc3Mzuxz8DZo2baoaNWpk+JiyWxmGobJly6pfv34aMmTI31NcPpXV5ySnOZQz5AAAAACAbF28eFELFy7UuXPn7J49jtwjkAMAAAAAshUYGKiAgADNmDFDhQoVMrucAoFAno80LRzx//+KyGIoAAAAAMhb69evz3aYAn61sym4yzoAAAAAACYgkAMAAAAAYAICOQAAAAAAJiCQAwAAAABgAgI5AAAAAAAmIJADAAAAAGACHnsGAAAAIOf2Rvy986v2N88P+BtxhhwAAABAgdGzZ089/vjjdt0uXryoKlWqqF69eoqJiTGnMCADBHIAAAAABdbFixfVvHlzubu76+eff5avr6/ZJQE2BHIAAAAABdKlS5fUokULubq6avXq1XZh/NSpU+rUqZO8vLzk4+OjLl266Pz587b+ERERqlGjht301q9fL4vFoujoaNu/M3tJ0uzZs+Xn56fly5erbNmycnNzU+vWrXX69Gm76U6fPl1lypSRi4uLypcvr3nz5qVblp49e6abx+DBg239LRaLli9fnum6KFWqlCZPnpxumre2Jli5cqUefvhh+fn5qXDhwnrsscd07Ngxu3G2bt2qBg0ayMvLy1bH7evpVrNnz85w/Vy/ft1W9/Tp09W2bVu5u7urdOnSWrJkiW385s2ba8CAAXbTvHjxolxcXLR27VrbsmU0j1uXrWnTphkOc2vtO3fu1KOPPqqAgAD5+vqqSZMm+u233zJdtrxAIAcAAABQ4Fy+fFktW7aUk5OTVq9eLT8/P1s/q9WqTp066cqVK9qwYYNWr16tP//8U88880yOp9+wYUNFRUUpKipKS5culSTb+6ioKNtwN27c0Hvvvae5c+dqy5Ytio6OVteuXW39ly1bptdee02vv/669u/fr5dfflm9evXSunXr7OZnGIbatGljm36DBg1yuWYyFxcXpyFDhmjXrl1au3atHBwc9MQTT8hqtdqGeeqppxQaGqrff/9dUVFRev3117Odro+Pj926iYqKkqenp63/yJEj1blzZ+3Zs0fPPfecunbtqoMHD0qSevfurQULFighIcE2/Ndff61ixYqpefPmtm5jx461m36XLl3S1dGnTx+7YW6v/dq1a+rRo4c2b96sbdu2qWzZsmrXrp2uXbuW85V4h7ipGwAAAIAC5erVq2rZsqUOHDigWrVqycfHx67/2rVrtW/fPh0/flyhoaGSpLlz56py5crauXOn6tSpk+08XFxcFBQUJEny9/eXJNv7WyUlJWnatGmqV6+eJGnOnDmqWLGiduzYobp162rixInq2bOn+vXrJ0kaMmSItm3bpokTJ6pZs2Z20/Hy8rLNw8XF5U5XS7Y6d+5s9/6rr75SkSJFdODAAVWpUkUXLlzQ2bNnNXjwYJUtW1aS5OXlle10LRZLhusmzdNPP63evXtLkt555x2tXr1aU6dO1WeffaYnn3xSAwYM0Pfff28L2bNnz7a1GEjj7e1tNw93d3e7EC9JHh4edsPcXvutAV+SZsyYIT8/P23YsEGPPfZYtsuZG5whBwAAAFCgbNy4UVarVZGRkfrjjz/04Ycf2vU/ePCgQkNDbWFckipVqiQ/Pz/bmVlJ2rdvn7y8vGyvtm3b3nEtTk5OdgG/QoUKdvM5ePCgGjVqZDdOo0aN7OqQpNjYWLuzyhnp1q2bvLy8FBwcrPbt2+vAgQN2/YcNG2a3PPPnz7frf/ToUXXr1k2lS5eWj4+PSpUqJSm1eb+U+sODr6+vvv32WyUlJeV8JWTj9rP9DRo0sC2/m5ubXnjhBX311VeSpN9++0379+9Xz54982z+ac6fP68+ffqobNmy8vX1lY+Pj65fv25b/nuBQA4AAACgQCldurTWrl2rSpUq6bPPPlNERIT27t17x9MpX768IiMjba+ZM2feg2pz5uzZswoJCclymI8//liRkZH68ccflZSUlK7Z9tChQ+2Wp2PHjnb9O3TooCtXruiLL77Q9u3btX37dklSYmKipNQfF+bNm6clS5bI3d1dXl5eev/99/NwKTPWu3dvrV69Wn/99ZdmzZql5s2bq2TJknk+nx49eigyMlJTpkzRr7/+qsjISBUuXNi2/PcCgRwAAABAgVK1alUFBARISm0O/eSTT6p79+62YFWxYkWdPn3a7uZqBw4cUHR0tCpVqmTr5uLiovDwcNurWLFid1xLcnKydu3aZXt/+PBhRUdHq2LFirZatmzZYjfOli1b7OqIi4vTwYMH9dBDD2U5r6CgIIWHh6t27dp67bXXdODAAbsz2QEBAXbL4+3tbet3+fJlHT58WG+//bZatGihihUr6urVq+nm0aFDBzVs2FAdOnRQZGSkXnnllTtbIRnYtm1buvdp60dK3Z61a9fWF198oQULFujFF1+863lmZMuWLRo0aJDatWunypUry9XVVZcuXbon80rDNeQAAAAACrRPP/1UVapU0ZgxY/Tee++pZcuWqlq1qp577jlNnjxZycnJ6tevn5o0aaLatWvn6bydnZ01cOBAffLJJ3JyctKAAQNUv3591a1bV1LqWesuXbrooYceUsuWLfXjjz/qu+++05o1ayRJhw4d0ptvvik/P79sm8wnJSUpPj5e0dHR+vrrr1WuXDk5OzvnqM5ChQqpcOHCmjFjhoKDg3Xq1CkNHz483XCTJk1SZGSkdu7cKV9fX9v183dj8eLFql27th5++GHNnz9fO3bs0Jdffmk3TO/evTVgwAB5enrqiSeeuOt5ZqRs2bKaN2+eateurdjYWA0dOlTu7u73ZF5pCOQAAAAAcq5ahNkV3DF/f3998cUX6tSpkzp27Kh69erp+++/18CBA9W4cWM5ODioTZs2mjp1ap7P28PDQ8OGDdOzzz6rM2fO6JFHHrELm48//rimTJmiiRMn6rXXXlNYWJhmzZqlpk2bSkp9/FpycrLWrFmT7Q3U0pqoe3t7q2bNmlq0aFGO63RwcNDChQs1aNAgValSReXLl9cnn3xiq0OSNm3apDFjxmjz5s15+jz3MWPGaOHCherXr5+Cg4P1zTff2LUQkFKvjx88eLC6desmNze3PJv3rb788kv17dtXNWvWVGhoqN5//3298cYb92ReaSyGYRj3dA4mi42Nla+vr2JiYtLdXTG/WT81QpLUdGCEqXUAAADgwRYfH6/jx48rLCzsnoWfB8Hs2bM1ePBgRUdHm11KvmWxWLRs2TK7Z4Zn5MSJEypTpox27typmjVr/j3FZSOrz0lOcyhnyAEAAAAA+VJSUpIuX76st99+W/Xr1883YTyvcFM3AAAAAEC+tGXLFgUHB2vnzp36/PPPzS4nz3GGHAAAAADugZ49e96T52UXJNldQd20adNsh7mfmXqGfOPGjerQoYNCQkJksVi0fPlyu/6GYWjUqFEKDg6Wu7u7WrZsqaNHj5pTLAAAAAAAecjUQB4XF6fq1avr008/zbD/hx9+qE8++USff/65tm/fLk9PT7Vu3Vrx8fF/c6UAAADAg6cgn5kE7lZefD5MbbLetm3bTJ+lZxiGJk+erLfffludOnWSJM2dO1dFixbV8uXL1bVr1wzHS0hIUEJCgu19bGxs3hcOAAAAFGBpz66+cePGPX8OM3C/unHjhiTl+FnvGcm315AfP35c586dU8uWLW3dfH19Va9ePW3dujXTQD5u3DiNGTPm7yoTAAAAKHAcHR3l5+enCxcuSEp9lrbFYjG5KiB/MAxDN27c0IULF+Tn5ydHR8dcTyvfBvJz585JkooWLWrXvWjRorZ+GRkxYoSGDBliex8bG6vQ0NB7UyQAAABQQAUFBUmSLZQDsOfn52f7nORWvg3kueXq6ipXV1ezywAAAADuaxaLRcHBwQoMDFRSUpLZ5QD5irOz812dGU+TbwN52i8N58+fV3BwsK37+fPnVaNGDZOqAgAAAB4sjo6OeRI8AKRn6l3WsxIWFqagoCCtXbvW1i02Nlbbt29XgwYNTKwMAAAAAIC7Z+oZ8uvXr+uPP/6wvT9+/LgiIyPl7++vEiVKaPDgwXr33XdVtmxZhYWFaeTIkQoJCdHjjz9uXtEAAAAAAOQBUwP5rl271KxZM9v7tJux9ejRQ7Nnz9abb76puLg49e3bV9HR0Xr44Ye1cuVKubm5mVUyAAAAAAB5wmLkxdPM87HY2Fj5+voqJiZGPj4+ZpeTpfVTIyRJTQdGmFoHAAAAACD3cppD8+015AAAAAAAFG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BHIAAAAAAExAIAcAAAAAwAQEcgAAAAAATEAgBwAAAADABARyAAAAAABMQCAHAAAAAMAE+TqQp6SkaOTIkQoLC5O7u7vKlCmjd955R4ZhmF0aAAAAAAB3xcnsArIyfvx4TZ8+XXPmzFHlypW1a9cu9erVS76+vho0aJDZ5QEAAAAAkGv5OpD/+uuv6tSpk9q3by9JKlWqlL755hvt2LEj03ESEhKUkJBgex8bG3vP6wQAAAAA4E7l6ybrDRs21Nq1a3XkyBFJ0p49e7R582a1bds203HGjRsnX19f2ys0NPTvKhcAAAAAgBzL12fIhw8frtjYWFWoUEGOjo5KSUnRe++9p+eeey7TcUaMGKEhQ4bY3sfGxhLKAQAAAAD5Tr4O5N9++63mz5+vBQsWqHLlyoqMjNTgwYMVEhKiHj16ZDiOq6urXF1d/+ZKAQAAAAC4M/k6kA8dOlTDhw9X165dJUlVq1bVyZMnNW7cuEwDOQAAAAAA94N8fQ35jRs35OBgX6Kjo6OsVqtJFQEAAAAAkDfy9RnyDh066L333lOJEiVUuXJl/f7775o0aZJefPFFs0sDAAAAAOCu5OtAPnXqVI0cOVL9+vXThQsXFBISopdfflmjRo0yuzQAAAAAAO5Kvg7k3t7emjx5siZPnmx2KQAAAAAA5Kl8fQ05AAAAAAAFF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xDIAQAAAAAwAYEcAAAAAAATEMgBAAAAADABgRwAAAAAABMQyAEAAAAAMAGBHAAAAAAAEzjlxUR2796tPXv2qEqVKqpbt25eTBIAAAAAgALtrs+Qz5o1S3Xr1tXw4cPVsGFDff7553lRFwAAAAAABdpdB/IpU6Zo4sSJunDhgubPn6+PP/44L+oCAAAAAKBAu+tAfurUKbVr106S1L59e504ceJuJwkAAAAAQIF314E8KSlJLi4ukiRnZ2clJyffdVEAAAAAABR0ubqp25NPPmn7d3x8vF555RV5enrKarXmWWEAAAAAABRkuQrkPj4+slgskqTnn3/erl/37t3vvioAAAAAAAq4XAXy2bNn53EZAAAAAAA8WHJ1DXnz5s0VHR2dx6UAAAAAAPDgyFUgX79+vRITE/O6FgAAAAAAHhi5vst62jXkAAAAAADgzuXqGnJJeuKJJ2yPO7vdL7/8kuuCAAAAAAB4EOQ6kDdo0EBeXl55WQsAAAAAAA+MXAVyi8WioUOHKjAwMK/rAQAAAADggZCra8gNw8jrOgAAAAAAeKDkKpCPHj2a5uoAAAAAANyFXAXy7t2768yZM+m6Hz16VCdOnLjbmuycOXNGzz//vAoXLix3d3dVrVpVu3btytN5AAAAAADwd8tVIO/Zs6d+/fXXdN23b9+unj173m1NNlevXlWjRo3k7Oysn376SQcOHNBHH32kQoUK5dk8AAAAAAAwQ65u6vb777+rUaNG6brXr19fAwYMuOui0owfP16hoaGaNWuWrVtYWFieTR8AAAAAALPk6gy5xWLRtWvX0nWPiYlRSkrKXReV5ocfflDt2rX19NNPKzAwUA899JC++OKLLMdJSEhQbGys3QsAAAAAgPwmV4G8cePGGjdunF34TklJ0bhx4/Twww/nWXF//vmnpk+frrJly2rVqlV69dVXNWjQIM2ZMyfTccaNGydfX1/bKzQ0NM/qAQAAAAAgr1iMXDzD7MCBA2rcuLH8/Pz0yCOPSJI2bdqk2NhY/fLLL6pSpUqeFOfi4qLatWvbXa8+aNAg7dy5U1u3bs1wnISEBCUkJNjex8bGKjQ0VDExMfLx8cmTuu6V9VMjJElNB0aYWgcAAAAAIPdiY2Pl6+ubbQ7N1RnySpUqae/everSpYsuXLiga9euqXv37jp06FCehXFJCg4OVqVKley6VaxYUadOncp0HFdXV/n4+Ni9AAAAAADIb3J1UzdJCgkJ0fvvv5+XtaTTqFEjHT582K7bkSNHVLJkyXs6XwAAAAAA7rVcB/Lo6Gh9+eWXOnjwoCSpcuXKevHFF+Xr65tnxf3jH/9Qw4YN9f7776tLly7asWOHZsyYoRkzZuTZPAAAAAAAMEOumqzv2rVLZcqU0ccff6wrV67oypUrmjRpksqUKaPffvstz4qrU6eOli1bpm+++UZVqlTRO++8o8mTJ+u5557Ls3kAAAAAAGCGXN3U7ZFHHlF4eLi++OILOTmlnmRPTk5W79699eeff2rjxo15Xmhu5fRi+vyAm7oBAAAAwP0vpzk0V03Wd+3aZRfGJcnJyUlvvvmmateunZtJAgAAAADwQMlVk3UfH58M73R++vRpeXt733VRAAAAAAAUdLkK5M8884xeeuklLVq0SKdPn9bp06e1cOFC9e7dW926dcvrGgEAAAAAKHBy1WR94sSJslgs6t69u5KTkyVJzs7OevXVV/XBBx/kaYEAAAAAABREuQrkLi4umjJlisaNG6djx45JksqUKSMPD488LQ4AAAAAgIIq188hlyQPDw9VrVo1r2oBAAAAAOCBkatA/uSTT2bZ/7vvvstVMQAAAAAAPChydVM3X19f2+vf//63HBwc7LoBAAAAAICs5eoM+axZs2z/XrJkiT788EOVLl06z4oCAAAAAKCgy9UZcgAAAAAAcHcI5AAAAAAAmCBXTdY/+eQT27+Tk5M1e/ZsBQQE2LoNGjTo7isDAAAAAKAAy1Ug//jjj23/DgoK0rx582zvLRYLgRwAAAAAgGzkKpAfP348r+sAAAAAAOCBkqtryMeOHasbN27kdS0AAAAAADwwchXIx4wZo+vXr+d1LQAAAAAAPDByFcgNw8jrOgAAAAAAeKDk6hpySZo4caK8vLwy7Ddq1KhcFwQAAAAAwIMg14F8y5YtcnFxSdfdYrEQyAEAAAAAyEauA/myZcsUGBiYl7UAAAAAAPDAyNU15AAAAAAA4O7kKpA3adIkw+bqAAAAAAAgZ3LVZH3dunW2f6fdcd1iseRNRQAAAAAAPABy3WR97ty5qlq1qtzd3eXu7q5q1app3rx5eVkbAAAAAAAFVq7OkE+aNEkjR47UgAED1KhRI0nS5s2b9corr+jSpUv6xz/+kadFAgAAAABQ0OQqkE+dOlXTp09X9+7dbd06duyoypUrKyIigkAOAAAAAEA2ctVkPSoqSg0bNkzXvWHDhoqKirrrogAAAAAAKOhyFcjDw8P17bffpuu+aNEilS1b9q6LAgAAAACgoMtVk/UxY8bomWee0caNG23XkG/ZskVr167NMKgDAAAAAAB7uTpD3rlzZ23fvl0BAQFavny5li9froCAAO3YsUNPPPFEXtcIAAAAAECBk6sz5JJUq1Ytff3113lZCwAAAAAAD4xcBfK9e/dm2b9atWq5KgYAAAAAgAdFrgJ5jRo1ZLFYZBhGun4Wi0UpKSl3XRgAAAAAAAVZrpusb9++XUWKFMnLWgAAAAAAeGDkOpCXKFFCgYGBeVkLAAAAAAAPjFwH8lWrVikgIECenp4KCQlRmTJlZLFY8rI2AAAAAAAKrFwH8h49etj+bbFY5O3trR49emjixIlydnbOk+IAAAAAACiochXIrVarJCkpKUmxsbE6e/asduzYoX/+85/y8PDQuHHj8rRIAAAAAAAKmlyfIZckZ2dnFS5cWIULF1bVqlVVpEgR9e/fn0AOAAAAAEA27iiQx8bGZtm/cePG2T6jHAAAAAAA3GEg9/Pzy9GN23gOOQAAAAAAWbvjJutLliyRv7//vagFAAAAAIAHxh0H8kaNGvH8cQAAAAAA7pKD2QUAAAAAAPAgIpADAAAAAGCCOwrkFoslRzd1AwAAAAAAWbuja8gNw1DPnj3l6uqa5XDffffdXRUFAAAAAEBBd0eBvEePHveqDgAAAAAAHih3FMhnzZp1r+oAAAAAAOCBwk3dAAAAAAAwAYEcAAAAAAATEMgBAAAAADABgRwAAAAAABMQyAEAAAAAMAGBHAAAAAAAExDIAQAAAAAwAYEcAAAAAAATEMgBAAAAADABgRwAAAAAABMQyAEAAAAAMAGBHAAAAAAAExDIAQAAAAAwAYEcAAAAAAATEMgBAAAAADABgRwAAAAAABMQyAEAAAAAMAGBHAAAAAAAExDIAQAAAAAwAYEcAAAAAAATEMgBAAAAADABgRwAAAAAABPcV4H8gw8+kMVi0eDBg80uBQAAAACAu3LfBPKdO3fqX//6l6pVq2Z2KQAAAAAA3LX7IpBfv35dzz33nL744gsVKlTI7HIAAAAAALhr90Ug79+/v9q3b6+WLVtmO2xCQoJiY2PtXgAAAAAA5DdOZheQnYULF+q3337Tzp07czT8uHHjNGbMmHtcFQAAAAAAdydfnyE/ffq0XnvtNc2fP19ubm45GmfEiBGKiYmxvU6fPn2PqwQAAAAA4M7l6zPku3fv1oULF1SzZk1bt5SUFG3cuFHTpk1TQkKCHB0d7cZxdXWVq6vr310qAAAAAAB3JF8H8hYtWmjfvn123Xr16qUKFSpo2LBh6cI4AAAAAAD3i3wdyL29vVWlShW7bp6enipcuHC67gAAAAAA3E/y9TXkAAAAAAAUVPn6DHlG1q9fb3YJAAAAAADcNc6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AICOQAAAAAAJiCQAwAAAABgAgI5AAAAAAAmIJADAAAAAGACAjkAAAAAACYgkAMAAAAAYIJ8HcjHjRunOnXqyNvbW4GBgXr88cd1+PBhs8sCAAAAAOCu5etAvmHDBvXv31/btm3T6tWrlZSUpFatWikuLs7s0gAAAAAAuCtOZheQlZUrV9q9nz17tgIDA7V79241btzYpKoAAAAAALh7+TqQ3y4mJkaS5O/vn+kwCQkJSkhIsL2PjY2953UBAAAAAHCn8nWT9VtZrVYNHjxYjRo1UpUqVTIdbty4cfL19bW9QkND/8YqAQAAAADImfsmkPfv31/79+/XwoULsxxuxIgRiomJsb1Onz79N1UIAAAAAEDO3RdN1gcMGKAVK1Zo48aNKl68eJbDurq6ytXV9W+qDAAAAACA3MnXgdwwDA0cOFDLli3T+vXrFRYWZnZJAAAAAADkiXwdyPv3768FCxbo+++/l7e3t86dOydJ8vX1lbu7u8nVAQAAAACQe/n6GvLp06crJiZGTZs2VXBwsO21aNEis0srePZGpL4AAAAAAH+LfH2G3DAMs0sAAAAAAOCeyNeBHH+f9RtS/9+0mrl1AAAAAMCDIl83WQcAAAAAoKAikAMAAAAAYAICOQAAAAAAJiCQAwAAAABgAgI5AAAAAAAmIJADAAAAAGACAjkAAAAAACYgkOcXMYdUzG27JMPsSgAAAAAAfwMnswuApJR4aWUtlfW8oZikEmZXAwAAAAD4G3CGPB9ISHbTsRutJUmFnI6YXA0AAAAA4O9AIM8HnJ2lqcs6SpK8dNzkagAAAAAAfwcCeT7g4CA5l2ovq9Wiol4npbjTZpcEAAAAALjHCOT5RMv2RfTr0YaSJOtfP5pcDQAAAADgXiOQ5xPNmkkr97aVJMUe+MHkagAAAAAA9xqBPJ9wcZFOX6sqSfKK+0VKijW5IgAAAADAvUQgz0dKhibo8NlycnJIkqJWmV0OAAAAAOAeIpDnI/Uq/qEVkY9JkmJotg4AAAAABRqBPB/xdE/QkYu1JEkuF/8tWZNNrggAAAAAcK8QyPMZb38PXbpWWO6OV6WLm80uBwAAAABwjxDI85kGlf/Qit9Tm61fP0yzdQAAAAAoqAjk+Uxh3+s6dL2jJCnl1A+SYZhcEQAAAADgXiCQ50OB1VopIclFvg7HpLjjZpcDAAAAALgHCOT5UPtOXjp0toIk6UbUQZOrAQAAAADcCwTyfKh8eens9dRAfmTXIZOrAQAAAADcCwTyfMrimxrI4y8QyAEAAACgICKQ51MuAamB3MtKIAcAAACAgohAnk8VDksN5MGeBHIAAAAAKIgI5PlUyarlJEmFvS7p2qXLJlcDAAAAAMhrBPJ8yi/AU39dLSFJOrn/sMnVAAAAAADyGoE8Hzt3I7XZ+tWTNFsHAAAAgIKGQJ6PxTmmBvLkKwRyAAAAAChoCOT5mKNfeUmSeyKBHAAAAAAKGiezC0Dm/EpUkC5Ige4PSCDfG/G/f1eLyGQgAAAAACgYOEOejxWrlNpkvUShP3UtOsHkau699RtSXwAAAADwICCQ52OFgoN1Ld5bTo4pOr7/mNnlAAAAAADyEIE8P7NYdOZa6lnyS8cekGbrAAAAAPCAIJDnc7FKDeTxF3kWOQAAAAAUJATy/M4nNZC73OQMOQAAAAAUJATyfM4rJDWQB7gQyAEAAACgICGQ53MhFVIDeVjhQ7p+zTC5GgAAAABAXiGQ53N+xcsoxeogX49Y/bH/nNnlAAAAAADyCIE8v3N0VdS10pKk80dptg4AAAAABQWB/D5wNSW12XpcFIEcAAAAAAoKAvl9IMUzNZA73SCQAwAAAEBBQSC/D3gEpQZyXwvPIgcAAACAgoJAfh8IDE8N5CULHVJcnMnFAAAAAADyBIH8PuBXIjWQlypyUkcOXDe5GgAAAABAXiCQ3w9cC+v89VBJ0oWDu00uBgAAAACQFwjk94kz8fUlSdaL20yuBAAAAACQFwjk94mbnqmB3DeJQA4AAAAABQGB/D4RUD41kJf23abkJMPkagAAAAAAd4tAfp8Ir/OQEpOdFeR7Tvt3nDK7HAAAAADAXSKQ3yccXd11IqaGJOnkbpqtAwAAAMD9zsnsApBzN9zrS9qplAvbJD1jdjkF0vqpEZKkpk0kVYswsxQAAAAABRxnyO8j/uVSryMv7rZVSUkmFwMAAAAAuCsE8vtI8er1JEnVQ3/X7p0JJlcDAAAAALgbBPL7iINPacUkBMjVOVGHtv5udjkAAAAAgLtAIL+fWCy6Yklttn7jFDd2AwAAAID7GYH8PuNRIjWQF7FsUwKt1gEAAADgvkUgv88EVkwN5HXCtmnHDpOLAQAAAADkGoH8PmMJqCOrYVGpIie1c2OU2eUAAAAAAHKJQH6/cfbRVWtlSdKVo9vzZpqxh1XOc4WKu22VrvwuWVPyZrq4M3sjpL0RWj81QhER5pYCAAAA4N4jkN+HHANTm637Jm9TfPzdTSvx9Fol/6e+Qtx2K9zzZ2llTV2fG6AbqzpLsUfzoFoAAAAAQEYI5Pch3zL/fx15qW3adhc3Wz+9boYc1reWkzVaO47V0b9/b6fYm97ycomWx+XvlPBTcynuVB5VDQAAAAC4FYH8PmQJSA3k9cK35+46cmuKzv1niEKjXpaTY4oW7XheAxbM05c7RumbpCt6fu52HThTUa4pfylm+aNS/IU8XgIAAAAAAIH8fuRbSRdS6srdJV6Vkt6+s3ENQ+f//aqCoj+WJP1r6ztqEzFXH/b7RoOe+kkvv+Kkfy2tq8l7f9bJSyXkazmi0/PaKvlm7D1YEAAAAAB4cBHI70cWixKrTpYktS0/Sxu//y3Ho55cMUpFr32hFKuDxq6Zr2fff1u+fha7YTw9pc/nFNcP11brQkwRhXr+psNfdFTizZt5uRT/E3daMYfXyCnhpAKd90iXt0sXf7038wIAAACAfIJAfp8qXqOBdl3sJgcHQ057BuvPY0a24+xbMlUlr70rSZry63S9PvVZeXtnPKyDgzTwn+UU6b9KMTd8VDlggw5+3l7x16/n3ULcPK9zP76qlGVh8t39qB4Oma1KPsulqJXS6kY69NmjOv/fu7hIHrmzlzu9AwAAAH8HAvl9rFqP8YpPclfD8E2a/tYSZXYC22qVlkxapMrxr0mS5kaO1asf9ZWnZ/bzaPXMQzpY9N+Kvemt6kXX6djMVoqLjr6rulMSbmrvN+8rblFZBV37XI4OKTpwpqK2HGmo/0S21Y+/PabEZGdV8Fujonsa6OD09oo9GXlX8wQAAACA/IZAfh9z8QtVYpk3JUn9Gw7VoP7xMm47UX4t+qYWjRyrjgEvyMHB0MZz/dXt3bfl7p7z+dTv8LCOhq7RlbhCqhy4VWfmNFfshYt3XK9hteq3pfN0cVY5VTP+KU+Xa9p1vLbG796g5NYHlFColeK8W6hwtcf1H8cj+vehF5Wc4qiKvv+R56ZaivziVcVduXTH8826KEO6eU4xf27TH2sXKeHyMVli/6uzf/yl5JgTSrdCcU9FRPzvBQAAABR0TmYXkBOffvqpJkyYoHPnzql69eqaOnWq6tata3ZZ+YJP/aGK/2umShU5qdqW1zRv8ksKrVpN5y64yjtmmR4yhqhb5ZOSpGMpz6rx4CmSgyWbqaZXq1Vd7dmwXskHH1W5Ir/r8NdN9JPDJLXt1Uo+vtn/rrN39Xq5/Pd11Qz8TfKRTl8poR2J4/RI764aVjR1/PUbDBXxu6aGNa5J1UrJML7U+h+HK37HSLWttEg1PD9X9HcL9WPMO6rT7WUFhTjf8XJIUnJikg5t3KTYQz+opOMPKuZ7XL6SfCWFl/v/geIl/ftLxdwspJPX6+qmfweVbtxRRUqG5mqe2Ym+kqz4s8kykq7reoybkmNO6tzpQipazFuWXGyv+13TwhHSXknVIkyuBAAAALh38n0gX7RokYYMGaLPP/9c9erV0+TJk9W6dWsdPnxYgYGBZpdnPidPudUbL219Xi+3mCFphpLOOumvK8UVFnhCknQ2uriul/1I5Vo+LVlyH+6qN6mm/7psVEpkC5UPOqjyaqs/viqrLeqvsBY95BPgJ19fycNDunIpQfvXb9P1Y+sUpDWqVWKLFCjF3PDR1ti3VL/Ha+pc2C3L+VksUrOOZZXSfqH+M6+fwq4MVMWgvergMVCXV4zWlmuPyankEypSrZVKhXvIIZPfBa5cStKfu39X3IlNcr+2WeX81quKR7Tkn9o/xeqgv64UV1RsSV2KDVBCsrPCAw+rYsgB+bpfVTX3VZJWSVsG6OB3NXXO0lZuxeqoaKXaKlUhRA6OOVunycnS8aPXdO7Qf3Xj7F45x+1RIct+FXE/rmC/M/JzsEqSHistPVZ6vLRJSkpx0unocjqfUE033arJNbCqAkqXU8lKYXLzyN0PEreKv5Goq+cu6trFi4q7clE3rsVLF2/o/BlDHgk/6bdVXnLxLiLfwCIqHFxIHp5/T6MaqzW1RYUZP0XcenaeM/UAAAC4lyyGkb/b5NarV0916tTRtGnTJElWq1WhoaEaOHCghg8fnu34sbGx8vX1VUxMjHx8fO51uXdl/dQISVLTgRF3NqJhyPjjC+3/abmC3XYqwCu1WXdiiqs2Xhyqyk8PV3Bo1heM38m8k6+d1dHvJ6h44lfydvvf49CSkp10I9FDcQmeKuR5Ve4u8f8bJ8VRm8+/ogpPjVZQqSJZ19BEGZ4ZTUlK1t5lX6hkbIT8Pf73bPSbiW46faWE4q2FddNaWNfifeXuFCNft4vydr6oQO+zdrVI0qVrAdp3tYOM4I4KrPGowsI95en5vxoaP2LRKZ8ROvPf/yr26FoFJS9X9ZBf5eBg/3E5H1NUZ6+VU4JRSPFGISWqkBydnOSoBFmTE2WkJMjL6bz8XP5SoNdpFfKMznS9JiY761xMsFydEuTncVWuzomZDpuc4qgz0SV17nppJaqQUhx8ZTj7KlleslgsslhSf9AwrCmypMTJYo2ToxEnF8XIw/GifFwvqpDHRfm65/xxdskpjrocV1jRN4ooNrGIblqLKMXBRxZnD6VYPGU4eMjR0SInR6ssFqsMw5AMq2RYlZJiVUpyiiwpN+RoxMnRuCEnS5xcLHFydrghV6c4uTnFydXxhjxd4+ThckMODoaSUpx0M9FDN5M8lJjiroRkDyVa3ZWY4qEkw0MphruS5SGrxV0pFg9ZHTwkR3cZDh5ycnaQjBQZ1v+9lPZvI0UWI0kORqIsSpKDEuWoRDkoSck3LsvRIUkJKd5y83CU5ChZHCSLo2RxlMXiIDk4ymJxlMUh9d8ODg6yODja/m01HP//9b9/G2n/loNSUlJrs6ZYZRhWGda0V4oMw6oL561ysFhVtKhVjpYUGbJIcpAhB1nlaPu3YTim76bUbrrl3xZJsvzv97hb/3/rb3SZ/ftWDg7/6+dg+f9VY/c+tVpLWr8c7V3GLf/NIeOOx0g3vzvrlb5HTuZuyXWNf6+7+K029z+c3c1M7wt5vHz5bnXlu4LugYK9jEYBX76CvP2uppTXX8mPml2GqcqUkdq0MbuKrOU0h+brM+SJiYnavXu3RowYYevm4OCgli1bauvWrRmOk5CQoISEBNv7mJgYSakrJL+Lu5lad65qLdpVJXt2lQxDsTf+kmIOSr6VVNezuKSUbKd5Z/P2UrGOY5SSMFQbVyyU78UZCvM/LClZFsXKyzVWScnSuZgiOpXQWI5BD6tk/ZaqGVQiy3nYarguKZNhyrR5TrI+o22btilq9wpV8lmhYJ/TCvI5kmm1ScnSxWt+OhZTX7EuDRVYqaEqtK6pWs6O/z9EilJSYhUb+78art+Q/EvHy79JGalJGUl9dfz0BR3bvFLWi9tU1Pl3lSx0SO7O51XG/3wO1lmq2BvSpbiiirpZRXGOleXgX0X+JUorJLy4PM7Okp/Fok2bpc2nRmjIa/E6ffSiLv15SIkX98st4b/ydzqoYO9j8nS5qULuf6qQ+585nnc6Rmo9yVYHXY0rrJiEACUb7rJYE5SSYshqOMvH45p83S/J1y1WUorcnS7I3eeCgnM/12xZrdJ12+8nyZJi5e4UK3cnSa73cMZp/PNgGhbd3d8BNP7JXsH9OwsAgCwt3NlFA76sZ3YZpurYUWrY0OwqspaWebI7/52vz5CfPXtWxYoV06+//qoGDRrYur/55pvasGGDtm/fnm6ciIgIjRkz5u8sEwAAAACAdE6fPq3ixYtn2j9fnyHPjREjRmjIkCG291arVVeuXFHhwoVlycfN42JjYxUaGqrTp0/n+6b1KNjYF5EfsB8iv2BfRH7Bvoj8gP0w5wzD0LVr1xQSEpLlcPk6kAcEBMjR0VHnz9s3CT5//ryCgoIyHMfV1VWurvbtWv38/O5ViXnOx8eHnRv5Avsi8gP2Q+QX7IvIL9gXkR+wH+aMr69vtsPk6+eQu7i4qFatWlq7dq2tm9Vq1dq1a+2asAMAAAAAcL/J12fIJWnIkCHq0aOHateurbp162ry5MmKi4tTr169zC4NAAAAAIBcy/eB/JlnntHFixc1atQonTt3TjVq1NDKlStVtGhRs0vLU66urho9enS65vbA3419EfkB+yHyC/ZF5Bfsi8gP2A/zXr6+yzoAAAAAAAVVvr6GHAAAAACAgopADgAAAACACQjkAAAAAACYgEAOAAAAAIAJCOT5xKeffqpSpUrJzc1N9erV044dO8wuCQ+QiIgIWSwWu1eFChXMLgsPgI0bN6pDhw4KCQmRxWLR8uXL7fobhqFRo0YpODhY7u7uatmypY4ePWpOsSjQstsXe/bsme442aZNG3OKRYE1btw41alTR97e3goMDNTjjz+uw4cP2w0THx+v/v37q3DhwvLy8lLnzp11/vx5kypGQZST/bBp06bpjomvvPKKSRXf3wjk+cCiRYs0ZMgQjR49Wr/99puqV6+u1q1b68KFC2aXhgdI5cqVFRUVZXtt3rzZ7JLwAIiLi1P16tX16aefZtj/ww8/1CeffKLPP/9c27dvl6enp1q3bq34+Pi/uVIUdNnti5LUpk0bu+PkN9988zdWiAfBhg0b1L9/f23btk2rV69WUlKSWrVqpbi4ONsw//jHP/Tjjz9q8eLF2rBhg86ePasnn3zSxKpR0ORkP5SkPn362B0TP/zwQ5Mqvr/x2LN8oF69eqpTp46mTZsmSbJarQoNDdXAgQM1fPhwk6vDgyAiIkLLly9XZGSk2aXgAWaxWLRs2TI9/vjjklLPjoeEhOj111/XG2+8IUmKiYlR0aJFNXv2bHXt2tXEalGQ3b4vSqlnyKOjo9OdOQfupYsXLyowMFAbNmxQ48aNFRMToyJFimjBggV66qmnJEmHDh1SxYoVtXXrVtWvX9/kilEQ3b4fSqlnyGvUqKHJkyebW1wBwBlykyUmJmr37t1q2bKlrZuDg4NatmyprVu3mlgZHjRHjx5VSEiISpcureeee06nTp0yuyQ84I4fP65z587ZHR99fX1Vr149jo8wxfr16xUYGKjy5cvr1Vdf1eXLl80uCQVcTEyMJMnf31+StHv3biUlJdkdFytUqKASJUpwXMQ9c/t+mGb+/PkKCAhQlSpVNGLECN24ccOM8u57TmYX8KC7dOmSUlJSVLRoUbvuRYsW1aFDh0yqCg+aevXqafbs2SpfvryioqI0ZswYPfLII9q/f7+8vb3NLg8PqHPnzklShsfHtH7A36VNmzZ68sknFRYWpmPHjumtt95S27ZttXXrVjk6OppdHgogq9WqwYMHq1GjRqpSpYqk1OOii4uL/Pz87IbluIh7JaP9UJKeffZZlSxZUiEhIdq7d6+GDRumw4cP67vvvjOx2vsTgRyA2rZta/t3tWrVVK9ePZUsWVLffvutXnrpJRMrA4D84dZLJKpWrapq1aqpTJkyWr9+vVq0aGFiZSio+vfvr/3793NPF5gqs/2wb9++tn9XrVpVwcHBatGihY4dO6YyZcr83WXe12iybrKAgAA5Ojqmuzvm+fPnFRQUZFJVeND5+fmpXLly+uOPP8wuBQ+wtGMgx0fkR6VLl1ZAQADHSdwTAwYM0IoVK7Ru3ToVL17c1j0oKEiJiYmKjo62G57jIu6FzPbDjNSrV0+SOCbmAoHcZC4uLqpVq5bWrl1r62a1WrV27Vo1aNDAxMrwILt+/bqOHTum4OBgs0vBAywsLExBQUF2x8fY2Fht376d4yNM99dff+ny5cscJ5GnDMPQgAEDtGzZMv3yyy8KCwuz61+rVi05OzvbHRcPHz6sU6dOcVxEnsluP8xI2o2BOSbeOZqs5wNDhgxRjx49VLt2bdWtW1eTJ09WXFycevXqZXZpeEC88cYb6tChg0qWLKmzZ89q9OjRcnR0VLdu3cwuDQXc9evX7X5NP378uCIjI+Xv768SJUpo8ODBevfdd1W2bFmFhYVp5MiRCgkJsbv7NZAXstoX/f39NWbMGHXu3FlBQUE6duyY3nzzTYWHh6t169YmVo2Cpn///lqwYIG+//57eXt7264L9/X1lbu7u3x9ffXSSy9pyJAh8vf3l4+PjwYOHKgGDRpwh3Xkmez2w2PHjmnBggVq166dChcurL179+of//iHGjdurGrVqplc/X3IQL4wdepUo0SJEoaLi4tRt25dY9u2bWaXhAfIM888YwQHBxsuLi5GsWLFjGeeecb4448/zC4LD4B169YZktK9evToYRiGYVitVmPkyJFG0aJFDVdXV6NFixbG4cOHzS0aBVJW++KNGzeMVq1aGUWKFDGcnZ2NkiVLGn369DHOnTtndtkoYDLaByUZs2bNsg1z8+ZNo1+/fkahQoUMDw8P44knnjCioqLMKxoFTnb74alTp4zGjRsb/v7+hqurqxEeHm4MHTrUiImJMbfw+xTPIQcAAAAAwARcQw4AAAAAgAkI5AAAAAAAmIBADgAAAACACQjkAAAAAACYgEAOAAAAAIAJCOQAAAAAAJiAQA4AAAAAgAkI5AAAPCCSkpLMLgEAANyCQA4AQAEVGRmpHj16qFy5cipUqJB8fHwUExNjdln31NSpU/XOO+9Ikj799FO98cYbJlcEAEDmLIZhGGYXAQDI/3r27Kno6GgtX77c1u3ixYtq1qyZPD099fPPP8vX19e8AmFn/fr1euyxx9S/f38988wz8vHxkbu7u4oVK2Z2affU+fPn1ahRI508eVIBAQH65ZdfVLFiRbPLAgAgQ05mFwAAuD9dvHhRzZs3l7u7O2E8nzEMQ3369NHkyZPVu3dvs8v5WxUtWlRHjhzRuXPnFBgYKCcn/tQBAORfNFkHANyxS5cuqUWLFnJ1ddXq1avtwvipU6fUqVMneXl5ycfHR126dNH58+ftxj9x4oQsFku6V3R0tCQpIiJCNWrUsA2fmJio8PBwu2F69uypxx9/3G66FovF7gz+6dOn1aVLF/n5+cnf31+dOnXSiRMn7Mb56quvVLlyZbm6uio4OFgDBgyQJJUqVSrDGi0Wi2bPnm2bX9rLx8dHjz76qI4dO2ab9tWrV9W9e3cVKlRIHh4eatu2rY4ePZrt+o2IiEg3z9uXdenSpba6S5UqpY8++sjW79ChQzp58qT++OMPlSxZUm5ubqpfv742b95sGyYlJUUvvfSSwsLC5O7urvLly2vKlCl28+jZs6dt/i4uLqpQoYLmzZtnN0x221KSvv/+e9WsWVNubm4qXbq0xowZo+Tk5Ey3myQ1bdpUgwcPtr0vVaqUJk+ebHu/du3adOslbRwHBweFhITo2LFjcnZ2ttuXbrd+/XpbzQ4ODgoMDNRLL72k+Pj4TMe5vbaZM2fKz89Pv/32m63bhg0bVLduXdt+NXz4cLtlbtq0qQYMGKABAwbI19dXAQEBGjlypG5tuNi8eXP5+/vL1dVVFStWtFv3OfmMzJ49W35+fna1p22vyMhIGYah8PBwTZw40W6YyMhIWSwW/fHHH5muAwBA3iCQAwDuyOXLl9WyZUs5OTlp9erVdn/wW61WderUSVeuXNGGDRu0evVq/fnnn3rmmWfsppEWOtasWaOoqCgtXbo0y3lOmzYtXajPTlJSklq3bi1vb29t2rRJW7ZskZeXl9q0aaPExERJ0vTp09W/f3/17dtX+/bt0w8//KDw8HBJ0s6dOxUVFaWoqCgVL15ckydPtr2/dXlmzZqlqKgobdy4URcuXNBbb71l69ezZ0/t2rVLP/zwg7Zu3SrDMNSuXbsc3VytcuXKtvl16dLFrt/u3bvVpUsXde3aVfv27VNERIRGjhxp+6Hg4sWLSkpK0rx58zR9+nT9/vvvqlGjhtq0aaOoqChJqduqePHiWrx4sQ4cOKBRo0bprbfe0rfffms3r7Rxjh49qg4dOqhXr166fv26rX9223LTpk3q3r27XnvtNR04cED/+te/NHv2bL333nvZroPMWK1Wvf766/Ly8spyuKFDh8rNzS1H0zx8+LDOnDmjr7/+WosWLdKsWbNyNN63336rf/zjH/rhhx9Us2ZNSdKZM2fUrl071alTR3v27NH06dP15Zdf6t1337Ubd86cOXJyctKOHTs0ZcoUTZo0STNnzrT179+/vzZv3qwjR47olVdeUY8ePXTy5MkM68jNZ8RisejFF19Mt6yzZs1S48aNbZ8FAMC9QzsuAECOXb16VS1bttSBAwdUq1Yt+fj42PVfu3at9u3bp+PHjys0NFSSNHfuXFWuXFk7d+5UnTp1JP3vbt9BQUEKCgqSv79/pvO8cuWK3n33XQ0bNkwjR460dXd3d7eFy4wsWrRIVqtVM2fOlMVikZQaNPz8/LR+/Xq1atVK7777rl5//XW99tprtvHSaixSpIitm6Ojo3x9fRUUFJRuPn5+fgoKCpK7u7u8vb1trQWOHj2qH374QVu2bFHDhg0lSfPnz1doaKiWL1+up59+OtPaExIS5O7ubpufu7u7EhISbP0nTZqkFi1a2NZHuXLldODAAU2YMEE9e/aU1WqVJE2YMEHt2rWTJH322Wf65Zdf9Omnn+rdd9+Vs7OzxowZY5tmWFiYtm7dqm+//dbuBwBXV1cFBQXJMAyFhITI09NTjo6Otv7ZbcsxY8Zo+PDh6tGjhySpdOnSeuedd/Tmm29q9OjRma6DrMyZM0cJCQnq1KmT3Y8Dt1q3bp1+/fVX9e7dW+vWrct2moGBgfLz81NcXJxcXFxydAnGTz/9pF69emnx4sVq3Lixrftnn32m0NBQTZs2TRaLRRUqVNDZs2c1bNgwjRo1Sg4OqedDQkND9fHHH8tisah8+fLat2+fPv74Y/Xp00eS1LlzZ9s0K1SoIEl2Z9nTZPYZyYmePXtq1KhR2rFjh+rWraukpCQtWLAg3VlzAMC9wRlyAECObdy4UVarVZGRkfrjjz/04Ycf2vU/ePCgQkNDbWFckipVqiQ/Pz8dPHjQ1i02NlaS5Onpme08x44dq2bNmunhhx+2616lShVt27ZNx48fz3C8PXv26I8//pC3t7e8vLzk5eUlf39/xcfH69ixY7pw4YLOnj2rFi1a5Hj5M9KtWzd5eXmpUKFCunbtmsaNGycpdV04OTmpXr16tmELFy6s8uXL262LjFy+fDndjx23OnjwoBo1amTXrVGjRjp69KhSUlLsuqVxcHBQw4YNdeDAAVu3Tz/9VLVq1VKRIkXk5eWlGTNm6NSpU3bTXbFihby8vOTq6qqRI0dqzpw5cnd3t/XPblvu2bNHY8eOtW0DLy8v9enTR1FRUbpx44ZtuLT1mPbatGlThtO7ceOG3n77bX344YeZXh9uGIZef/11jR49Osf3NihevLg8PT1VtmxZtWvXTt26dcty+B07dqhz587y9PS028ZS6vZp0KCB7YcgKXVbXL9+XX/99ZetW/369e2GadCgQbpt2LZtW7m6uuqJJ57QV199pTJlyqSrJbPPiCTFxMTYrdfKlSvb9Q8JCVH79u311VdfSZJ+/PFHJSQkZPmDEQAg7xDIAQA5Vrp0aa1du1aVKlXSZ599poiICO3du/eOp3P27Fk5ODhkeMb5VkePHtXMmTM1fvz4dP1efPFF1alTR6VLl7aFjVtdv35dtWrVUmRkpN3ryJEjevbZZ+1C5d34+OOPFRkZqR07digoKEg9e/a862n++eefCgsLy/X4hQoVyrRfWgBcuHCh3njjDb300kv6+eefFRkZqV69etma86dp1qyZIiMjbcG6e/fudtfhZ7ctr1+/rjFjxthtg3379uno0aN2zcnT1mPaq3bt2hlOb8KECSpfvrw6dOiQ6TLOnTtXcXFxeuWVVzId5nabNm3Snj179PPPP2vLli2aNGlSlsNv3bpVkyZNUrVq1Wz3HbgXZs6cqd27d+vNN9/U22+/rYsXL9r1z+ozIkne3t526/U///lPumF69+6thQsX6ubNm5o1a5aeeeYZeXh43JPlAQDYo8k6ACDHqlatqoCAAEnS008/re+++07du3fXjh075OLioooVK+r06dM6ffq07Sz5gQMHFB0drUqVKtmms3PnTlWoUCHb63uHDRum3r17Kzw83O7MopTajHvNmjU6f/68rl27JkkqW7asrX/NmjW1aNEiBQYGZnq2uVSpUlq7dq2aNWt25yvj/wUFBdmutR04cKA6duyopKQkVaxYUcnJydq+fbutyfrly5d1+PBhu3Vxu/j4eO3YsUMvvPBCpsNUrFhRW7Zsseu2ZcsWlStXTo6OjipTpoycnJy0ZcsWlSxZUlLqdde//vqr7fr3tKb0/fr1s03j1hvSpfH09LQtX8WKFfX+++9rzZo1tru3Z7cta9asqcOHD2d7PfKt61FShj+YREVFafr06dqwYUOm07lx44b++c9/atq0aXJ2ds5ynrcKCwuTn5+fwsPD1blzZy1btkyvv/56psO/8MILeuWVV9S2bVtVqVJFy5Yt0xNPPCEpdT0tXbpUhmHYfgDZsmWLvL29Vbx4cds0tm/fbjfNbdu2qWzZsnaXBBQrVkzFihVTlSpVNGXKFG3YsEFPPfWUrX9WnxEptWXEres1o1YF7dq1k6enp6ZPn66VK1dq48aN2a0uAEAe4Qw5ACDXPv30U124cMF2LXLLli1VtWpVPffcc/rtt9+0Y8cOde/eXU2aNFHt2rWVmJioefPmadKkSerVq1eW0/7jjz+0fv16jRo1KsvhihYtqvDw8HSB77nnnlNAQIA6deqkTZs26fjx41q/fr0GDRpkCy4RERH66KOP9Mknn+jo0aP67bffNHXq1DtaB9HR0Tp37pwOHz6sL7/8UqVLl5azs7PKli2rTp06qU+fPtq8ebP27Nmj559/XsWKFVOnTp0ynNb169dty/vwww/r3LlzOnfunG7evKmEhATFxMRIkl5//XWtXbtW77zzjo4cOaI5c+Zo2rRpeuONNyTJ1ix86NCh+s9//qODBw+qX79+Onv2rC2Aly1bVrt27dKqVat05MgRjRw5Ujt37kxXU0JCgs6dO6e//vpLM2fO1JUrV1ShQoUcb8tRo0Zp7ty5GjNmjP773//q4MGDWrhwod5+++07Ws9S6v72xBNP6KGHHsp0mAULFqhMmTLp7kqfnQsXLujcuXPavn27fvzxR9s125lJu1a+ZMmSmjBhgl599VVdvnxZktSvXz+dPn1aAwcO1KFDh/T9999r9OjRGjJkiO36cSn1iQRDhgzR4cOH9c0332jq1Km2+xkcP35c3377rY4ePaojR47o7bff1rVr11S1alXb+Dn9jGTH0dFRPXv21IgRI1S2bFk1aNDgrqYHALgDBgAAOdCjRw+jU6dO6bqvWLHCcHR0NLZt22YYhmGcPHnS6Nixo+Hp6Wl4e3sbTz/9tHHu3DnDMAxj165dRunSpY1x48YZKSkptmmsW7fOkGRcvXrVMAzDGD16tCHJmDhxYqbDZESSsWzZMtv7qKgoo3v37kZAQIDh6upqlC5d2ujTp48RExNjG+bzzz83ypcvbzg7OxvBwcHGwIED0023ZMmSxqxZszKcX9rL29vbaNKkifH777/b+l+5csV44YUXDF9fX8Pd3d1o3bq1ceTIkUzrT1vuzF49evSwDbtkyRKjUqVKhrOzs1GiRAljwoQJdtOKi4sz+vXrZwQEBBguLi5G/fr1jc2bN9v6x8fHGz179jR8fX0NPz8/49VXXzWGDx9uVK9e3TZMjx49bPN2cnIywsPDjWnTphmGkfNtaRiGsXLlSqNhw4aGu7u74ePjY9StW9eYMWOG3Xq8dbsZhmE0adLEeO211+y2gbu7u3H69Gm7+m7dJ5s0aWJYLBZj586dduv01mW6XVq9aa+AgADj2WefNS5fvpzpOLfXZrVajRYtWhjdunWzdVu/fr1Rp04dw8XFxQgKCjKGDRtmJCUl2U2jX79+xiuvvGL4+PgYhQoVMt566y3DarUahmEYR44cMerXr294e3sbXl5eRu3atY3vvvvObrmy+4zMmjXL8PX1tav9+PHjhiS7/dQwDOPYsWOGJOPDDz/MdLkBAHnPYhi3PPASAACYJiIiwu7/t1q+fLmWL19ue7QZ7m9NmzZVjRo17J6tbqZNmzapRYsWOn36tIoWLWp2OQDwwOAacgAA8omsnqvt5uaW4zuGAzmVkJCgixcvKiIiQk8//TRhHAD+ZpwhBwAA+JvllzPks2fP1ksvvaQaNWrohx9+ULFixUytBwAeNARyAAAAAABMwF3WAQAAAAAwAYEcAAAAAAATEMgBAAAAADABgRwAAAAAABMQyAEAAAAAMAGBHAAAAAAAExDIAQAAAAAwAYEcAAAAAAAT/B/N+rW7hQpB0wAAAABJRU5ErkJggg=="/>
          <p:cNvSpPr>
            <a:spLocks noChangeAspect="1" noChangeArrowheads="1"/>
          </p:cNvSpPr>
          <p:nvPr/>
        </p:nvSpPr>
        <p:spPr bwMode="auto">
          <a:xfrm>
            <a:off x="155574" y="875211"/>
            <a:ext cx="4886689" cy="38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13" y="304801"/>
            <a:ext cx="3794351" cy="243446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2" y="304800"/>
            <a:ext cx="3944983" cy="243446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44" y="2891662"/>
            <a:ext cx="6974873" cy="37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2" y="1645920"/>
            <a:ext cx="5252366" cy="3814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2412" y="21596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</a:t>
            </a:r>
            <a:r>
              <a:rPr lang="ru-RU" sz="3200" b="1" dirty="0" smtClean="0"/>
              <a:t>равнение основных метрик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19257" y="1645920"/>
            <a:ext cx="4454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Данные до </a:t>
            </a:r>
            <a:r>
              <a:rPr lang="ru-RU" b="1" dirty="0" smtClean="0"/>
              <a:t>теста: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Частота </a:t>
            </a:r>
            <a:r>
              <a:rPr lang="ru-RU" dirty="0"/>
              <a:t>кликов: 22.00%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Конверсия </a:t>
            </a:r>
            <a:r>
              <a:rPr lang="ru-RU" dirty="0"/>
              <a:t>в добавления: 71.25% </a:t>
            </a:r>
            <a:endParaRPr lang="ru-RU" dirty="0" smtClean="0"/>
          </a:p>
          <a:p>
            <a:pPr marL="285750" indent="-285750">
              <a:buFontTx/>
              <a:buChar char="-"/>
            </a:pPr>
            <a:endParaRPr lang="ru-RU" dirty="0" smtClean="0"/>
          </a:p>
          <a:p>
            <a:r>
              <a:rPr lang="ru-RU" b="1" dirty="0" smtClean="0"/>
              <a:t>Тестовая группа: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Средний </a:t>
            </a:r>
            <a:r>
              <a:rPr lang="ru-RU" dirty="0"/>
              <a:t>чек корзины: 154.64 руб.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Частота </a:t>
            </a:r>
            <a:r>
              <a:rPr lang="ru-RU" dirty="0"/>
              <a:t>кликов: 225.87%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 </a:t>
            </a:r>
            <a:r>
              <a:rPr lang="ru-RU" dirty="0"/>
              <a:t>Конверсия в добавления: </a:t>
            </a:r>
            <a:r>
              <a:rPr lang="ru-RU" dirty="0" smtClean="0"/>
              <a:t>37.29%</a:t>
            </a:r>
          </a:p>
          <a:p>
            <a:r>
              <a:rPr lang="ru-RU" dirty="0" smtClean="0"/>
              <a:t> </a:t>
            </a:r>
          </a:p>
          <a:p>
            <a:r>
              <a:rPr lang="ru-RU" b="1" dirty="0" smtClean="0"/>
              <a:t>Контрольная группа:</a:t>
            </a:r>
          </a:p>
          <a:p>
            <a:r>
              <a:rPr lang="ru-RU" dirty="0" smtClean="0"/>
              <a:t>-    Средний чек корзины: 155.86 руб.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 Частота </a:t>
            </a:r>
            <a:r>
              <a:rPr lang="ru-RU" dirty="0"/>
              <a:t>кликов: 228.51%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 </a:t>
            </a:r>
            <a:r>
              <a:rPr lang="ru-RU" dirty="0"/>
              <a:t>Конверсия в добавления: 36.35%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846" y="313509"/>
            <a:ext cx="104894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Средний </a:t>
            </a:r>
            <a:r>
              <a:rPr lang="ru-RU" b="1" dirty="0"/>
              <a:t>чек корзины:</a:t>
            </a:r>
            <a:endParaRPr lang="ru-RU" dirty="0"/>
          </a:p>
          <a:p>
            <a:pPr lvl="1"/>
            <a:r>
              <a:rPr lang="ru-RU" dirty="0"/>
              <a:t>До теста: 0 руб. </a:t>
            </a:r>
            <a:r>
              <a:rPr lang="ru-RU" dirty="0" smtClean="0"/>
              <a:t>(указывает </a:t>
            </a:r>
            <a:r>
              <a:rPr lang="ru-RU" dirty="0"/>
              <a:t>на отсутствие данных о суммах заказов до теста).</a:t>
            </a:r>
          </a:p>
          <a:p>
            <a:pPr lvl="1"/>
            <a:r>
              <a:rPr lang="ru-RU" dirty="0"/>
              <a:t>Тестовая группа: 154.64 руб.</a:t>
            </a:r>
          </a:p>
          <a:p>
            <a:pPr lvl="1"/>
            <a:r>
              <a:rPr lang="ru-RU" dirty="0"/>
              <a:t>Контрольная группа: 155.86 руб.</a:t>
            </a:r>
          </a:p>
          <a:p>
            <a:r>
              <a:rPr lang="ru-RU" dirty="0"/>
              <a:t>Средний чек корзины в тестовой и контрольной группах почти одинаков, что свидетельствует о том, что тестируемые изменения не оказали значительного влияния на среднюю стоимость заказов.</a:t>
            </a:r>
          </a:p>
          <a:p>
            <a:r>
              <a:rPr lang="ru-RU" b="1" dirty="0"/>
              <a:t>Частота кликов:</a:t>
            </a:r>
            <a:endParaRPr lang="ru-RU" dirty="0"/>
          </a:p>
          <a:p>
            <a:pPr lvl="1"/>
            <a:r>
              <a:rPr lang="ru-RU" dirty="0"/>
              <a:t>До теста: 22.00%</a:t>
            </a:r>
          </a:p>
          <a:p>
            <a:pPr lvl="1"/>
            <a:r>
              <a:rPr lang="ru-RU" dirty="0"/>
              <a:t>Тестовая группа: 225.87%</a:t>
            </a:r>
          </a:p>
          <a:p>
            <a:pPr lvl="1"/>
            <a:r>
              <a:rPr lang="ru-RU" dirty="0"/>
              <a:t>Контрольная группа: 228.51%</a:t>
            </a:r>
          </a:p>
          <a:p>
            <a:r>
              <a:rPr lang="ru-RU" dirty="0"/>
              <a:t>Частота кликов значительно увеличилась как в тестовой, так и в контрольной группе, что может указывать на повышение интереса пользователей к рекламе или улучшения в её представлении. Однако разница между тестовой и контрольной группами незначительна, что может означать, что тестируемые изменения не оказали значительного влияния на этот показатель.</a:t>
            </a:r>
          </a:p>
          <a:p>
            <a:r>
              <a:rPr lang="ru-RU" b="1" dirty="0"/>
              <a:t>Конверсия в добавления:</a:t>
            </a:r>
            <a:endParaRPr lang="ru-RU" dirty="0"/>
          </a:p>
          <a:p>
            <a:pPr lvl="1"/>
            <a:r>
              <a:rPr lang="ru-RU" dirty="0"/>
              <a:t>До теста: 71.25%</a:t>
            </a:r>
          </a:p>
          <a:p>
            <a:pPr lvl="1"/>
            <a:r>
              <a:rPr lang="ru-RU" dirty="0"/>
              <a:t>Тестовая группа: 37.29%</a:t>
            </a:r>
          </a:p>
          <a:p>
            <a:pPr lvl="1"/>
            <a:r>
              <a:rPr lang="ru-RU" dirty="0"/>
              <a:t>Контрольная группа: 36.35%</a:t>
            </a:r>
          </a:p>
          <a:p>
            <a:r>
              <a:rPr lang="ru-RU" dirty="0"/>
              <a:t>Конверсия в добавления значительно снизилась в обеих группах по сравнению с данными до теста. Это может указывать на то, что пользователи менее склонны добавлять товары в корзину, несмотря на более частые клики по рекламе.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5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326571"/>
            <a:ext cx="108291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Выводы:</a:t>
            </a:r>
          </a:p>
          <a:p>
            <a:r>
              <a:rPr lang="ru-RU" sz="1400" b="1" dirty="0" smtClean="0">
                <a:solidFill>
                  <a:schemeClr val="bg1"/>
                </a:solidFill>
              </a:rPr>
              <a:t>Средн</a:t>
            </a:r>
            <a:r>
              <a:rPr lang="ru-RU" sz="1400" b="1" dirty="0" smtClean="0"/>
              <a:t>ий чек корзины</a:t>
            </a:r>
            <a:r>
              <a:rPr lang="ru-RU" sz="1400" dirty="0" smtClean="0"/>
              <a:t> </a:t>
            </a:r>
          </a:p>
          <a:p>
            <a:r>
              <a:rPr lang="ru-RU" sz="1400" dirty="0" smtClean="0"/>
              <a:t>        в </a:t>
            </a:r>
            <a:r>
              <a:rPr lang="ru-RU" sz="1400" dirty="0"/>
              <a:t>тестовой и контрольной группах не показывает значительных различий, что указывает на 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отсутствие </a:t>
            </a:r>
            <a:r>
              <a:rPr lang="ru-RU" sz="1400" dirty="0"/>
              <a:t>влияния тестируемых изменений на этот параметр.</a:t>
            </a:r>
          </a:p>
          <a:p>
            <a:r>
              <a:rPr lang="ru-RU" sz="1400" b="1" dirty="0"/>
              <a:t>Частота кликов</a:t>
            </a:r>
            <a:r>
              <a:rPr lang="ru-RU" sz="1400" dirty="0"/>
              <a:t> 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значительно </a:t>
            </a:r>
            <a:r>
              <a:rPr lang="ru-RU" sz="1400" dirty="0"/>
              <a:t>увеличилась, но это увеличение одинаково в обеих группах, что </a:t>
            </a:r>
            <a:r>
              <a:rPr lang="ru-RU" sz="1400" dirty="0" smtClean="0"/>
              <a:t>может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ru-RU" sz="1400" dirty="0"/>
              <a:t>свидетельствовать о внешних факторах, влияющих на все группы</a:t>
            </a:r>
            <a:r>
              <a:rPr lang="ru-RU" sz="1400" dirty="0" smtClean="0"/>
              <a:t>, или </a:t>
            </a:r>
            <a:r>
              <a:rPr lang="ru-RU" sz="1400" dirty="0"/>
              <a:t>об изменениях, 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которые </a:t>
            </a:r>
            <a:r>
              <a:rPr lang="ru-RU" sz="1400" dirty="0"/>
              <a:t>были применены ко всем пользователям.</a:t>
            </a:r>
          </a:p>
          <a:p>
            <a:r>
              <a:rPr lang="ru-RU" sz="1400" b="1" dirty="0"/>
              <a:t>Конверсия в добавления</a:t>
            </a:r>
            <a:r>
              <a:rPr lang="ru-RU" sz="1400" dirty="0"/>
              <a:t> 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снизилась</a:t>
            </a:r>
            <a:r>
              <a:rPr lang="ru-RU" sz="1400" dirty="0"/>
              <a:t>, что может говорить о том, что пользователи не находят </a:t>
            </a:r>
            <a:r>
              <a:rPr lang="ru-RU" sz="1400" dirty="0" smtClean="0"/>
              <a:t>предложения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    привлекательными </a:t>
            </a:r>
            <a:r>
              <a:rPr lang="ru-RU" sz="1400" dirty="0"/>
              <a:t>для добавления в корзину, либо о наличии других барьеров на пути к 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добавлению </a:t>
            </a:r>
            <a:r>
              <a:rPr lang="ru-RU" sz="1400" dirty="0"/>
              <a:t>товаров.</a:t>
            </a:r>
          </a:p>
          <a:p>
            <a:pPr algn="ctr"/>
            <a:r>
              <a:rPr lang="ru-RU" sz="3200" b="1" dirty="0"/>
              <a:t>Рекомендации</a:t>
            </a:r>
            <a:r>
              <a:rPr lang="ru-RU" sz="3200" b="1" dirty="0" smtClean="0"/>
              <a:t>:</a:t>
            </a:r>
          </a:p>
          <a:p>
            <a:pPr algn="ctr"/>
            <a:endParaRPr lang="ru-RU" sz="1400" b="1" dirty="0"/>
          </a:p>
          <a:p>
            <a:r>
              <a:rPr lang="ru-RU" sz="1400" b="1" dirty="0"/>
              <a:t>Анализ барьеров на пути к добавлению товаров в корзину:</a:t>
            </a:r>
            <a:endParaRPr lang="ru-RU" sz="1400" dirty="0"/>
          </a:p>
          <a:p>
            <a:pPr lvl="1"/>
            <a:r>
              <a:rPr lang="ru-RU" sz="1400" dirty="0"/>
              <a:t>Проведите качественное исследование (например, опрос пользователей или </a:t>
            </a:r>
            <a:r>
              <a:rPr lang="ru-RU" sz="1400" dirty="0" err="1" smtClean="0"/>
              <a:t>юзабилити</a:t>
            </a:r>
            <a:r>
              <a:rPr lang="ru-RU" sz="1400" dirty="0"/>
              <a:t> </a:t>
            </a:r>
            <a:r>
              <a:rPr lang="ru-RU" sz="1400" dirty="0" smtClean="0"/>
              <a:t>тестирование</a:t>
            </a:r>
            <a:r>
              <a:rPr lang="ru-RU" sz="1400" dirty="0"/>
              <a:t>), чтобы понять, почему пользователи не добавляют товары в корзину.</a:t>
            </a:r>
          </a:p>
          <a:p>
            <a:pPr lvl="1"/>
            <a:r>
              <a:rPr lang="ru-RU" sz="1400" dirty="0"/>
              <a:t>Проверьте, нет ли технических проблем или неудобств в процессе добавления товаров.</a:t>
            </a:r>
          </a:p>
          <a:p>
            <a:r>
              <a:rPr lang="ru-RU" sz="1400" b="1" dirty="0"/>
              <a:t>Оптимизация рекламных материалов:</a:t>
            </a:r>
            <a:endParaRPr lang="ru-RU" sz="1400" dirty="0"/>
          </a:p>
          <a:p>
            <a:pPr lvl="1"/>
            <a:r>
              <a:rPr lang="ru-RU" sz="1400" dirty="0"/>
              <a:t>Учитывая высокую частоту кликов, стоит проанализировать рекламные материалы на предмет их релевантности содержимому сайта или предлагаемых товаров.</a:t>
            </a:r>
          </a:p>
          <a:p>
            <a:r>
              <a:rPr lang="ru-RU" sz="1400" b="1" dirty="0"/>
              <a:t>Дополнительные A/B тесты:</a:t>
            </a:r>
            <a:endParaRPr lang="ru-RU" sz="1400" dirty="0"/>
          </a:p>
          <a:p>
            <a:pPr lvl="1"/>
            <a:r>
              <a:rPr lang="ru-RU" sz="1400" dirty="0"/>
              <a:t>Проведите дополнительные тесты, чтобы определить, какие изменения могут повысить конверсию в добавления, например, изменение условий акций, дизайна карточек товаров или процесса оформления заказа.</a:t>
            </a:r>
          </a:p>
          <a:p>
            <a:r>
              <a:rPr lang="ru-RU" sz="1400" b="1" dirty="0"/>
              <a:t>Исследование внешних факторов:</a:t>
            </a:r>
            <a:endParaRPr lang="ru-RU" sz="1400" dirty="0"/>
          </a:p>
          <a:p>
            <a:pPr lvl="1"/>
            <a:r>
              <a:rPr lang="ru-RU" sz="1400" dirty="0"/>
              <a:t>Проанализируйте, не повлияли ли на поведение пользователей внешние факторы (например, сезонные изменения спроса, действия конкурентов и т.д</a:t>
            </a:r>
            <a:r>
              <a:rPr lang="ru-RU" sz="1400" dirty="0" smtClean="0"/>
              <a:t>.).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9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303</Words>
  <Application>Microsoft Office PowerPoint</Application>
  <PresentationFormat>Широкоэкранный</PresentationFormat>
  <Paragraphs>124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Легкий дым</vt:lpstr>
      <vt:lpstr>Анализ изменения размещения рекламных блоков в маркетплейсе «Х»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размещения рекламных блоков в маркетплейсе «Х»</dc:title>
  <dc:creator>Пользователь Windows</dc:creator>
  <cp:lastModifiedBy>Пользователь Windows</cp:lastModifiedBy>
  <cp:revision>10</cp:revision>
  <dcterms:created xsi:type="dcterms:W3CDTF">2024-11-28T09:19:23Z</dcterms:created>
  <dcterms:modified xsi:type="dcterms:W3CDTF">2024-11-28T11:05:33Z</dcterms:modified>
</cp:coreProperties>
</file>