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8547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51491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85170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86307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6841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17623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24396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78071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46209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73991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91615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69941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7958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01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331839"/>
            <a:ext cx="7477601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Building a Recipe Generator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6319599" y="4581525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This project aims to create a prompt-based recipe generator that can produce creative and practical cooking ideas based on user-provided ingredients.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6319599" y="5542240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By- Yugal Kosamshile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922163" y="2048708"/>
            <a:ext cx="719220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Project Objectives and Key Features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922163" y="324993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5111591" y="3291602"/>
            <a:ext cx="12108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5644277" y="332624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Flexible Input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5644277" y="3806666"/>
            <a:ext cx="338863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Accept a variety of ingredient inputs, including single items, combinations, and even dietary restrictions.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255085" y="324993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427012" y="3291602"/>
            <a:ext cx="15597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9977199" y="332624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Recipe Generation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977199" y="3806666"/>
            <a:ext cx="338863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Use AI to generate unique recipe ideas that make the best use of the provided ingredients.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4922163" y="52686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5097423" y="5310307"/>
            <a:ext cx="14930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5644277" y="53449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Nutritional Information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5644277" y="5825371"/>
            <a:ext cx="772144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Include details on the nutritional value and macros of the generated recipes.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sp>
        <p:nvSpPr>
          <p:cNvPr id="4" name="Text 2"/>
          <p:cNvSpPr/>
          <p:nvPr/>
        </p:nvSpPr>
        <p:spPr>
          <a:xfrm>
            <a:off x="3093363" y="2394466"/>
            <a:ext cx="609861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Defining the Input Parameters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3093363" y="3644265"/>
            <a:ext cx="245280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Ingredients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3093363" y="4213622"/>
            <a:ext cx="24528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Allow users to input a list of individual ingredients, either as text or by selecting from a predefined list.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6095762" y="3644265"/>
            <a:ext cx="245280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Dietary Needs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6095762" y="4213622"/>
            <a:ext cx="24528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Provide options for common dietary restrictions, such as vegetarian, vegan, gluten-free, or dairy-free.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098161" y="3644265"/>
            <a:ext cx="245280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Preferences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098161" y="4213622"/>
            <a:ext cx="24528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Gather information on the user's flavor preferences, cooking time constraints, and serving size requirements.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sp>
        <p:nvSpPr>
          <p:cNvPr id="4" name="Text 2"/>
          <p:cNvSpPr/>
          <p:nvPr/>
        </p:nvSpPr>
        <p:spPr>
          <a:xfrm>
            <a:off x="3093363" y="1441252"/>
            <a:ext cx="810922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Generating Recipes Based on Ingredients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7292935" y="2579965"/>
            <a:ext cx="44410" cy="4208383"/>
          </a:xfrm>
          <a:prstGeom prst="roundRect">
            <a:avLst>
              <a:gd name="adj" fmla="val 225151"/>
            </a:avLst>
          </a:prstGeom>
          <a:solidFill>
            <a:srgbClr val="CCCCCC"/>
          </a:solidFill>
          <a:ln/>
        </p:spPr>
      </p:sp>
      <p:sp>
        <p:nvSpPr>
          <p:cNvPr id="6" name="Shape 4"/>
          <p:cNvSpPr/>
          <p:nvPr/>
        </p:nvSpPr>
        <p:spPr>
          <a:xfrm>
            <a:off x="6287512" y="2981265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CCCCC"/>
          </a:solidFill>
          <a:ln/>
        </p:spPr>
      </p:sp>
      <p:sp>
        <p:nvSpPr>
          <p:cNvPr id="7" name="Shape 5"/>
          <p:cNvSpPr/>
          <p:nvPr/>
        </p:nvSpPr>
        <p:spPr>
          <a:xfrm>
            <a:off x="7065109" y="275355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7254538" y="2795230"/>
            <a:ext cx="12108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3315533" y="280213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Ingredient Analysis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3093363" y="3282553"/>
            <a:ext cx="299966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Examine the provided ingredients and identify their key properties, such as flavor, texture, and cooking methods.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7565053" y="4092119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CCCCC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5109" y="386441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7237035" y="3906083"/>
            <a:ext cx="15597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8537138" y="391298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Recipe Matching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8537138" y="4393406"/>
            <a:ext cx="299978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Use AI to match the ingredients to a database of recipes, selecting the most suitable options.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6287512" y="5198685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CCCCC"/>
          </a:solidFill>
          <a:ln/>
        </p:spPr>
      </p:sp>
      <p:sp>
        <p:nvSpPr>
          <p:cNvPr id="17" name="Shape 15"/>
          <p:cNvSpPr/>
          <p:nvPr/>
        </p:nvSpPr>
        <p:spPr>
          <a:xfrm>
            <a:off x="7065109" y="497097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7240369" y="5012650"/>
            <a:ext cx="14930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3315533" y="501955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Recipe Optimization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3093363" y="5499973"/>
            <a:ext cx="299966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Refine the recipe suggestions based on factors like dietary needs, preferences, and nutritional value.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sp>
        <p:nvSpPr>
          <p:cNvPr id="4" name="Text 2"/>
          <p:cNvSpPr/>
          <p:nvPr/>
        </p:nvSpPr>
        <p:spPr>
          <a:xfrm>
            <a:off x="3093363" y="1080968"/>
            <a:ext cx="8443555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Handling Dietary Restrictions and Preferences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3093363" y="2914055"/>
            <a:ext cx="4110752" cy="2006203"/>
          </a:xfrm>
          <a:prstGeom prst="roundRect">
            <a:avLst>
              <a:gd name="adj" fmla="val 4984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3323153" y="314384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Dietary Filters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3323153" y="3624263"/>
            <a:ext cx="365117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Implement filters to exclude ingredients or recipes that do not align with the user's dietary restrictions.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914055"/>
            <a:ext cx="4110752" cy="2006203"/>
          </a:xfrm>
          <a:prstGeom prst="roundRect">
            <a:avLst>
              <a:gd name="adj" fmla="val 4984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656076" y="314384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Preference Scoring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56076" y="3624263"/>
            <a:ext cx="365117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Develop a scoring system to prioritize recipes that match the user's flavor preferences and cooking time constraints.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3093363" y="5142428"/>
            <a:ext cx="4110752" cy="2006203"/>
          </a:xfrm>
          <a:prstGeom prst="roundRect">
            <a:avLst>
              <a:gd name="adj" fmla="val 4984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3323153" y="537221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Ingredient Substitutions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3323153" y="5852636"/>
            <a:ext cx="365117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Suggest ingredient substitutions to accommodate dietary needs, such as using plant-based alternatives for dairy or meat.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5142428"/>
            <a:ext cx="4110752" cy="2006203"/>
          </a:xfrm>
          <a:prstGeom prst="roundRect">
            <a:avLst>
              <a:gd name="adj" fmla="val 4984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656076" y="537221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Customization Options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56076" y="5852636"/>
            <a:ext cx="365117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Allow users to further refine the recipe suggestions by adjusting ingredient quantities or adding their own touch.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sp>
        <p:nvSpPr>
          <p:cNvPr id="4" name="Text 2"/>
          <p:cNvSpPr/>
          <p:nvPr/>
        </p:nvSpPr>
        <p:spPr>
          <a:xfrm>
            <a:off x="3093363" y="2072997"/>
            <a:ext cx="675346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Providing Nutritional Information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3363" y="3211711"/>
            <a:ext cx="465177" cy="46517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3093363" y="3899059"/>
            <a:ext cx="186094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Calories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3093363" y="4379476"/>
            <a:ext cx="18609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Display the total calorie count and macronutrient breakdown of each recipe.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7566" y="3211711"/>
            <a:ext cx="465177" cy="46517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287566" y="3899059"/>
            <a:ext cx="186094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Nutrients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287566" y="4379476"/>
            <a:ext cx="18609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Highlight the key vitamins, minerals, and other beneficial nutrients present in the recipes.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1768" y="3211711"/>
            <a:ext cx="465177" cy="46517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481768" y="3899059"/>
            <a:ext cx="186094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Serving Size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7481768" y="4379476"/>
            <a:ext cx="18609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Provide information on the recommended serving size and number of servings per recipe.</a:t>
            </a:r>
            <a:endParaRPr lang="en-US" sz="175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75971" y="3211711"/>
            <a:ext cx="465177" cy="465177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9675971" y="3899059"/>
            <a:ext cx="186094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Dietary Fit</a:t>
            </a:r>
            <a:endParaRPr lang="en-US" sz="2187" dirty="0"/>
          </a:p>
        </p:txBody>
      </p:sp>
      <p:sp>
        <p:nvSpPr>
          <p:cNvPr id="16" name="Text 10"/>
          <p:cNvSpPr/>
          <p:nvPr/>
        </p:nvSpPr>
        <p:spPr>
          <a:xfrm>
            <a:off x="9675971" y="4379476"/>
            <a:ext cx="18609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Indicate whether the recipe aligns with common dietary needs, such as vegetarian, vegan, or gluten-free.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3093363" y="1403033"/>
            <a:ext cx="8443555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Optimizing the Prompt for Creativity and Practicality</a:t>
            </a:r>
            <a:endParaRPr lang="en-US" sz="4374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3363" y="3125033"/>
            <a:ext cx="2814518" cy="888682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3315533" y="4346972"/>
            <a:ext cx="237017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Creativity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3315533" y="4827389"/>
            <a:ext cx="237017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Encourage the AI to generate unique and unexpected recipe ideas that utilize the ingredients in novel ways.</a:t>
            </a:r>
            <a:endParaRPr lang="en-US" sz="175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7881" y="3125033"/>
            <a:ext cx="2814518" cy="888682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6130052" y="4346972"/>
            <a:ext cx="237017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Practicality</a:t>
            </a:r>
            <a:endParaRPr lang="en-US" sz="2187" dirty="0"/>
          </a:p>
        </p:txBody>
      </p:sp>
      <p:sp>
        <p:nvSpPr>
          <p:cNvPr id="12" name="Text 7"/>
          <p:cNvSpPr/>
          <p:nvPr/>
        </p:nvSpPr>
        <p:spPr>
          <a:xfrm>
            <a:off x="6130052" y="4827389"/>
            <a:ext cx="237017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Ensure the generated recipes are realistic, easy to prepare, and aligned with the user's constraints and preferences.</a:t>
            </a:r>
            <a:endParaRPr lang="en-US" sz="1750" dirty="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2400" y="3125033"/>
            <a:ext cx="2814518" cy="888682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8944570" y="4346972"/>
            <a:ext cx="237017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Refinement</a:t>
            </a:r>
            <a:endParaRPr lang="en-US" sz="2187" dirty="0"/>
          </a:p>
        </p:txBody>
      </p:sp>
      <p:sp>
        <p:nvSpPr>
          <p:cNvPr id="15" name="Text 9"/>
          <p:cNvSpPr/>
          <p:nvPr/>
        </p:nvSpPr>
        <p:spPr>
          <a:xfrm>
            <a:off x="8944570" y="4827389"/>
            <a:ext cx="237017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Continuously monitor the output and refine the prompting process to strike the right balance between creativity and practicality.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sp>
        <p:nvSpPr>
          <p:cNvPr id="4" name="Text 2"/>
          <p:cNvSpPr/>
          <p:nvPr/>
        </p:nvSpPr>
        <p:spPr>
          <a:xfrm>
            <a:off x="3093363" y="1123712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Conclusion and Next Steps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3093363" y="2262426"/>
            <a:ext cx="8443555" cy="4843463"/>
          </a:xfrm>
          <a:prstGeom prst="roundRect">
            <a:avLst>
              <a:gd name="adj" fmla="val 2064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3100983" y="2270046"/>
            <a:ext cx="8428315" cy="241411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5"/>
          <p:cNvSpPr/>
          <p:nvPr/>
        </p:nvSpPr>
        <p:spPr>
          <a:xfrm>
            <a:off x="3323273" y="2410897"/>
            <a:ext cx="376594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Key Takeaways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41181" y="2410897"/>
            <a:ext cx="376594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- Developed a flexible and customizable recipe generator to meet user needs - Incorporated dietary restrictions and preferences to provide personalized results - Included detailed nutritional information to support healthy eating habits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3100983" y="4684157"/>
            <a:ext cx="8428315" cy="2414111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8"/>
          <p:cNvSpPr/>
          <p:nvPr/>
        </p:nvSpPr>
        <p:spPr>
          <a:xfrm>
            <a:off x="3323273" y="4825008"/>
            <a:ext cx="376594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Future Improvements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41181" y="4825008"/>
            <a:ext cx="376594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- Expand the recipe database and ingredient library for broader coverage - Implement machine learning to enhance the recipe generation process - Add features like meal planning, shopping lists, and user ratings/reviews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</TotalTime>
  <Words>529</Words>
  <Application>Microsoft Office PowerPoint</Application>
  <PresentationFormat>Custom</PresentationFormat>
  <Paragraphs>68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Patrick Hand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Yugal Kosamshile</cp:lastModifiedBy>
  <cp:revision>2</cp:revision>
  <dcterms:created xsi:type="dcterms:W3CDTF">2024-04-20T08:46:56Z</dcterms:created>
  <dcterms:modified xsi:type="dcterms:W3CDTF">2024-04-20T08:52:22Z</dcterms:modified>
</cp:coreProperties>
</file>