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64" r:id="rId5"/>
    <p:sldId id="323" r:id="rId6"/>
    <p:sldId id="324" r:id="rId7"/>
    <p:sldId id="325" r:id="rId8"/>
    <p:sldId id="326" r:id="rId9"/>
    <p:sldId id="327" r:id="rId10"/>
    <p:sldId id="328" r:id="rId11"/>
    <p:sldId id="329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0" d="100"/>
          <a:sy n="70" d="100"/>
        </p:scale>
        <p:origin x="1166" y="29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&amp; Prompt Engineering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Yugal Y. Kosamshile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8FD7C60-CC9C-3743-CA49-E99A15CD6B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8031" y="1485900"/>
            <a:ext cx="5080000" cy="3412671"/>
          </a:xfr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D38E-0612-9D02-0DC3-E334C49B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AI &amp; Prompt Engineering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AEAF-F4A1-5474-1DEE-28ED58901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Artificial Intelligence (AI)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7108-90BE-6B52-3B71-720BE2815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Prompt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786D9-A2F4-CDC5-965D-E49D546318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BE56F0-CAC6-5FB0-D4B0-1F8A2FC5A0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AI refers to the simulation of human intelligence in machines that are programmed to think and learn like humans.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028C0B-A909-B36F-B9A0-F251491786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Prompt engineering focuses on designing and generating prompts to maximize the performance of AI language models.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027273-CC42-C9CF-F72F-948DC1D6C9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AI and prompt engineering are increasingly used in various fields such as healthcare, finance, and marketing.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48F-E39B-47C1-8127-8CA30B2E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Prompt Engineering?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B886CC9-0AD9-3AB2-267C-22F2D65D8E4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C9C8-E4FB-CCF9-7D87-67DFD27963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Optimizing AI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BED0C-8322-C233-7F48-A92CB54A17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Prompt engineering involves crafting precise and effective prompts to achieve desired outcomes from AI models.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9EE8DD-C00C-DB65-A0A3-6D9F7CB11B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It focuses on training language models to understand and interpret human prompts accurately.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FEE73F-F2D7-8B1B-DBF2-567016F6A0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Language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57006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8493-2FF8-B51E-0861-A07B71E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Importance &amp;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C209-0A1E-1576-503D-309A4337A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Significance of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DBA38-7E44-DC27-EF99-C34EB2685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Real-World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8FF2D-580B-756A-5B3F-0C34BFE27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Impact on Society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484D6-5896-8924-6D81-413589A5F6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AI plays a pivotal role in enhancing productivity, decision-making, and innovation across industries.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927F3-DEA9-DD42-0EA7-74AE7F38E5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AI and prompt engineering are applied in natural language processing, chatbots, and personalized content generation.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51EDE4-6EAB-9C7A-4E16-E6B765B68F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They have the potential to revolutionize healthcare, education, and accessibility for people with disabilities.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3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EE9E-32C7-95D2-43E7-D7D2BE4F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Concepts in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2026-F8D9-F784-C74F-5757E12B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57C26-E238-AAE6-8564-5DAABDC07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Deep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49BA1-96D3-7645-DF86-95243AD804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AI systems utilize machine learning algorithms to improve their performance over time based on data patterns.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DAC07-E43A-543C-6051-8DEDAB441D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It involves training neural networks with vast amounts of data to make complex decisions and predictions.</a:t>
            </a:r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DE85280-68BA-696C-DBF6-6892C3EAECB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1554" r="31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825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9D5B-5368-BB0B-8744-97670DF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 in Prompt Engineering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BF67-67D0-3E0C-B189-095EA7BB4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Prompt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3A7B2-27F2-4ED7-5012-DF5F01EB58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Optimization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D7EF8-3919-9456-490D-E1A61411F2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Designing prompts that elicit specific responses from AI models by leveraging language understanding.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BDEDDD-FF60-69D0-348C-8287552C55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Implementing strategies to fine-tune prompts for improved performance and output quality.</a:t>
            </a:r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FA02110-F27A-773C-0536-9714BE2A419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51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2657-8984-FA59-2C0B-E1741F03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57EB-8876-CAE4-2F23-899E84B643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Advancements in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AAE7-D34C-7777-AC97-0CB79CAEE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Prompt Engineering Innovations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412C-5008-0281-690A-4BE08E9441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Continued advancements will lead to more sophisticated AI models that can address complex real-world problems.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FA4782-2947-26E3-FAB7-1C3361A653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Future developments will focus on refining prompt engineering methods for enhanced AI language model capabilities.</a:t>
            </a:r>
            <a:endParaRPr lang="en-IN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3C245AD-1A7E-0064-DEFC-F791B955960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216" r="28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099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E1D4-1112-BB24-4AFF-536A682B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D072B-59F6-7403-6575-60D15EDA52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602" y="3295422"/>
            <a:ext cx="2917371" cy="743178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latin typeface="Söhne"/>
              </a:rPr>
              <a:t>Recap of key point</a:t>
            </a:r>
            <a:endParaRPr lang="en-IN" sz="2400" b="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80F7-123B-00F8-851F-51CDA4799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2700" y="3295422"/>
            <a:ext cx="2917371" cy="743178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Call to Action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84A39-1A3C-49A7-61AA-A1DDB6FF0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0602" y="4332514"/>
            <a:ext cx="2917371" cy="2057400"/>
          </a:xfrm>
        </p:spPr>
        <p:txBody>
          <a:bodyPr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AI's significance, prompt engineering's role, key concepts, and future prospects.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4D865-A233-60F0-9D54-65B83B38D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55529" y="4332514"/>
            <a:ext cx="2917371" cy="2057400"/>
          </a:xfrm>
        </p:spPr>
        <p:txBody>
          <a:bodyPr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Encouragement to further explore AI and prompt engineering, considering its impact and potential.</a:t>
            </a:r>
          </a:p>
          <a:p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FFD1DFF-30FB-5DC5-69DD-69A0437C5DA3}"/>
              </a:ext>
            </a:extLst>
          </p:cNvPr>
          <p:cNvSpPr txBox="1">
            <a:spLocks/>
          </p:cNvSpPr>
          <p:nvPr/>
        </p:nvSpPr>
        <p:spPr>
          <a:xfrm>
            <a:off x="4808309" y="3295422"/>
            <a:ext cx="3031675" cy="743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Contact Information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CF949-3300-415D-957C-F1FD8BF30F87}"/>
              </a:ext>
            </a:extLst>
          </p:cNvPr>
          <p:cNvSpPr txBox="1"/>
          <p:nvPr/>
        </p:nvSpPr>
        <p:spPr>
          <a:xfrm>
            <a:off x="4970689" y="4332514"/>
            <a:ext cx="3031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Your email or other relevant contact details for further inquiries or discussions.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0421E-62AA-A763-07BF-637E0FA0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0" y="1237730"/>
            <a:ext cx="5019690" cy="19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263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C613C2-5C81-40FB-AF74-D7A07763BFB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{B19A824E-05E4-425E-8436-3C54046778C4}tf78438558_win32</Template>
  <TotalTime>21</TotalTime>
  <Words>352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Poppins</vt:lpstr>
      <vt:lpstr>Söhne</vt:lpstr>
      <vt:lpstr>1_Office Theme</vt:lpstr>
      <vt:lpstr>AI &amp; Prompt Engineering</vt:lpstr>
      <vt:lpstr>Introduction to AI &amp; Prompt Engineering</vt:lpstr>
      <vt:lpstr>What is Prompt Engineering?</vt:lpstr>
      <vt:lpstr>Importance &amp; Applications</vt:lpstr>
      <vt:lpstr>Key Concepts in AI</vt:lpstr>
      <vt:lpstr>Key Concepts in Prompt Engineering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Prompt Engineering</dc:title>
  <dc:subject/>
  <dc:creator>Yugal Kosamshile</dc:creator>
  <cp:lastModifiedBy>Yugal Kosamshile</cp:lastModifiedBy>
  <cp:revision>1</cp:revision>
  <dcterms:created xsi:type="dcterms:W3CDTF">2024-04-04T10:53:24Z</dcterms:created>
  <dcterms:modified xsi:type="dcterms:W3CDTF">2024-04-04T11:14:47Z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