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29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96233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Tic-Tac-Toe </a:t>
            </a:r>
            <a:r>
              <a:rPr lang="en-US" sz="6036" b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Web Game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3745825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web-based adaptation brings the timeless fun of Tic-Tac-Toe right to your fingertips. With an intuitive interface and seamless gameplay, you can enjoy this classic game on any device with a web browser and internet connection.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3806" y="3745825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Experience the thrill of Tic-Tac-Toe, the ultimate showdown between two players vying for victory in a 3x3 grid. Strategize, plot, and outsmart your opponent as you aim to get three of your symbols, be it X or O, in a row!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97265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8AFF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Presented by -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657796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8AFF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Yugal Y. Kosamshile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402" y="1451610"/>
            <a:ext cx="4884420" cy="60579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2445901"/>
            <a:ext cx="61096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Components of the Game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188601" y="347352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HTML: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The backbone of the game, defining the structure of the game board and interface elements.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427315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CSS: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Adds a touch of style and visual appeal to the game board, symbols, and other elements.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88601" y="5072777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JS: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Implements the game logic, including player turns, win conditions, and user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12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It Works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389" y="2579965"/>
            <a:ext cx="27742" cy="420838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298960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7535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8" name="Text 6"/>
          <p:cNvSpPr/>
          <p:nvPr/>
        </p:nvSpPr>
        <p:spPr>
          <a:xfrm>
            <a:off x="7231797" y="2795230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28021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Define Grid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28255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game board is a 3x3 grid where players take turns marking their symbols (usually X or O).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100453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8644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797" y="390608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3912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Player Turns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3934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Players alternate placing their symbols on the grid, aiming to get three in a row horizontally, vertically, or diagonally.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20702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709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7231797" y="5012650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653" y="5019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Win Condition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49997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first player to get three of their symbols in a row wins the game. If the grid is filled without a winner, it's a tie.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Practical Uses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Educational Value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Tic-Tac-Toe teaches logic, strategy, and spatial reasoning, making it a valuable learning tool.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Entertainment Value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simple yet engaging gameplay appeals to players of all ages and skill levels.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Social Interaction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Playing Tic-Tac-Toe promotes friendly competition and socialization with friends, family, or peers.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476976" y="560189"/>
            <a:ext cx="5092779" cy="636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13"/>
              </a:lnSpc>
              <a:buNone/>
            </a:pPr>
            <a:r>
              <a:rPr lang="en-US" sz="401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Advantages</a:t>
            </a:r>
            <a:endParaRPr lang="en-US" sz="4010" dirty="0"/>
          </a:p>
        </p:txBody>
      </p:sp>
      <p:sp>
        <p:nvSpPr>
          <p:cNvPr id="5" name="Shape 3"/>
          <p:cNvSpPr/>
          <p:nvPr/>
        </p:nvSpPr>
        <p:spPr>
          <a:xfrm>
            <a:off x="2476976" y="1763078"/>
            <a:ext cx="458272" cy="458272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629733" y="1801297"/>
            <a:ext cx="152757" cy="381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4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406" dirty="0"/>
          </a:p>
        </p:txBody>
      </p:sp>
      <p:sp>
        <p:nvSpPr>
          <p:cNvPr id="7" name="Text 5"/>
          <p:cNvSpPr/>
          <p:nvPr/>
        </p:nvSpPr>
        <p:spPr>
          <a:xfrm>
            <a:off x="3138845" y="1833086"/>
            <a:ext cx="2546390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6"/>
              </a:lnSpc>
              <a:buNone/>
            </a:pPr>
            <a:r>
              <a:rPr lang="en-US" sz="20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Easy Accessibility</a:t>
            </a:r>
            <a:endParaRPr lang="en-US" sz="2005" dirty="0"/>
          </a:p>
        </p:txBody>
      </p:sp>
      <p:sp>
        <p:nvSpPr>
          <p:cNvPr id="8" name="Text 6"/>
          <p:cNvSpPr/>
          <p:nvPr/>
        </p:nvSpPr>
        <p:spPr>
          <a:xfrm>
            <a:off x="3138845" y="2273498"/>
            <a:ext cx="4074557" cy="977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6"/>
              </a:lnSpc>
              <a:buNone/>
            </a:pPr>
            <a:r>
              <a:rPr lang="en-US" sz="160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web-based game is playable on any device with a web browser and internet connection.</a:t>
            </a:r>
            <a:endParaRPr lang="en-US" sz="1604" dirty="0"/>
          </a:p>
        </p:txBody>
      </p:sp>
      <p:sp>
        <p:nvSpPr>
          <p:cNvPr id="9" name="Shape 7"/>
          <p:cNvSpPr/>
          <p:nvPr/>
        </p:nvSpPr>
        <p:spPr>
          <a:xfrm>
            <a:off x="7416998" y="1763078"/>
            <a:ext cx="458272" cy="458272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7569756" y="1801297"/>
            <a:ext cx="152757" cy="381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4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406" dirty="0"/>
          </a:p>
        </p:txBody>
      </p:sp>
      <p:sp>
        <p:nvSpPr>
          <p:cNvPr id="11" name="Text 9"/>
          <p:cNvSpPr/>
          <p:nvPr/>
        </p:nvSpPr>
        <p:spPr>
          <a:xfrm>
            <a:off x="8078867" y="1833086"/>
            <a:ext cx="3691057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6"/>
              </a:lnSpc>
              <a:buNone/>
            </a:pPr>
            <a:r>
              <a:rPr lang="en-US" sz="20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Entertainment and Stimulation</a:t>
            </a:r>
            <a:endParaRPr lang="en-US" sz="2005" dirty="0"/>
          </a:p>
        </p:txBody>
      </p:sp>
      <p:sp>
        <p:nvSpPr>
          <p:cNvPr id="12" name="Text 10"/>
          <p:cNvSpPr/>
          <p:nvPr/>
        </p:nvSpPr>
        <p:spPr>
          <a:xfrm>
            <a:off x="8078867" y="2273498"/>
            <a:ext cx="4074557" cy="977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6"/>
              </a:lnSpc>
              <a:buNone/>
            </a:pPr>
            <a:r>
              <a:rPr lang="en-US" sz="160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game provides a fun and challenging diversion for players seeking casual gameplay.</a:t>
            </a:r>
            <a:endParaRPr lang="en-US" sz="1604" dirty="0"/>
          </a:p>
        </p:txBody>
      </p:sp>
      <p:sp>
        <p:nvSpPr>
          <p:cNvPr id="13" name="Shape 11"/>
          <p:cNvSpPr/>
          <p:nvPr/>
        </p:nvSpPr>
        <p:spPr>
          <a:xfrm>
            <a:off x="2476976" y="3613785"/>
            <a:ext cx="458272" cy="458272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4" name="Text 12"/>
          <p:cNvSpPr/>
          <p:nvPr/>
        </p:nvSpPr>
        <p:spPr>
          <a:xfrm>
            <a:off x="2629733" y="3652004"/>
            <a:ext cx="152757" cy="381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4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406" dirty="0"/>
          </a:p>
        </p:txBody>
      </p:sp>
      <p:sp>
        <p:nvSpPr>
          <p:cNvPr id="15" name="Text 13"/>
          <p:cNvSpPr/>
          <p:nvPr/>
        </p:nvSpPr>
        <p:spPr>
          <a:xfrm>
            <a:off x="3138845" y="3683794"/>
            <a:ext cx="3054668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6"/>
              </a:lnSpc>
              <a:buNone/>
            </a:pPr>
            <a:r>
              <a:rPr lang="en-US" sz="20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Coding Skill Enhancement</a:t>
            </a:r>
            <a:endParaRPr lang="en-US" sz="2005" dirty="0"/>
          </a:p>
        </p:txBody>
      </p:sp>
      <p:sp>
        <p:nvSpPr>
          <p:cNvPr id="16" name="Text 14"/>
          <p:cNvSpPr/>
          <p:nvPr/>
        </p:nvSpPr>
        <p:spPr>
          <a:xfrm>
            <a:off x="3138845" y="4124206"/>
            <a:ext cx="9014460" cy="651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6"/>
              </a:lnSpc>
              <a:buNone/>
            </a:pPr>
            <a:r>
              <a:rPr lang="en-US" sz="160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Developing a Tic-Tac-Toe game offers a practical project for learning and practicing web programming.</a:t>
            </a:r>
            <a:endParaRPr lang="en-US" sz="1604" dirty="0"/>
          </a:p>
        </p:txBody>
      </p:sp>
      <p:sp>
        <p:nvSpPr>
          <p:cNvPr id="17" name="Text 15"/>
          <p:cNvSpPr/>
          <p:nvPr/>
        </p:nvSpPr>
        <p:spPr>
          <a:xfrm>
            <a:off x="2476976" y="5081468"/>
            <a:ext cx="5092779" cy="636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13"/>
              </a:lnSpc>
              <a:buNone/>
            </a:pPr>
            <a:r>
              <a:rPr lang="en-US" sz="401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Disadvantages</a:t>
            </a:r>
            <a:endParaRPr lang="en-US" sz="4010" dirty="0"/>
          </a:p>
        </p:txBody>
      </p:sp>
      <p:sp>
        <p:nvSpPr>
          <p:cNvPr id="18" name="Shape 16"/>
          <p:cNvSpPr/>
          <p:nvPr/>
        </p:nvSpPr>
        <p:spPr>
          <a:xfrm>
            <a:off x="2476976" y="6182558"/>
            <a:ext cx="458272" cy="458272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9" name="Text 17"/>
          <p:cNvSpPr/>
          <p:nvPr/>
        </p:nvSpPr>
        <p:spPr>
          <a:xfrm>
            <a:off x="2629733" y="6220777"/>
            <a:ext cx="152757" cy="381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4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406" dirty="0"/>
          </a:p>
        </p:txBody>
      </p:sp>
      <p:sp>
        <p:nvSpPr>
          <p:cNvPr id="20" name="Text 18"/>
          <p:cNvSpPr/>
          <p:nvPr/>
        </p:nvSpPr>
        <p:spPr>
          <a:xfrm>
            <a:off x="3138845" y="6252567"/>
            <a:ext cx="2546390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6"/>
              </a:lnSpc>
              <a:buNone/>
            </a:pPr>
            <a:r>
              <a:rPr lang="en-US" sz="20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Limited Complexity</a:t>
            </a:r>
            <a:endParaRPr lang="en-US" sz="2005" dirty="0"/>
          </a:p>
        </p:txBody>
      </p:sp>
      <p:sp>
        <p:nvSpPr>
          <p:cNvPr id="21" name="Text 19"/>
          <p:cNvSpPr/>
          <p:nvPr/>
        </p:nvSpPr>
        <p:spPr>
          <a:xfrm>
            <a:off x="3138845" y="6692979"/>
            <a:ext cx="4074557" cy="977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6"/>
              </a:lnSpc>
              <a:buNone/>
            </a:pPr>
            <a:r>
              <a:rPr lang="en-US" sz="160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game may lack depth for players seeking more strategic or immersive gaming experiences.</a:t>
            </a:r>
            <a:endParaRPr lang="en-US" sz="1604" dirty="0"/>
          </a:p>
        </p:txBody>
      </p:sp>
      <p:sp>
        <p:nvSpPr>
          <p:cNvPr id="22" name="Shape 20"/>
          <p:cNvSpPr/>
          <p:nvPr/>
        </p:nvSpPr>
        <p:spPr>
          <a:xfrm>
            <a:off x="7416998" y="6182558"/>
            <a:ext cx="458272" cy="458272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23" name="Text 21"/>
          <p:cNvSpPr/>
          <p:nvPr/>
        </p:nvSpPr>
        <p:spPr>
          <a:xfrm>
            <a:off x="7569756" y="6220777"/>
            <a:ext cx="152757" cy="381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40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406" dirty="0"/>
          </a:p>
        </p:txBody>
      </p:sp>
      <p:sp>
        <p:nvSpPr>
          <p:cNvPr id="24" name="Text 22"/>
          <p:cNvSpPr/>
          <p:nvPr/>
        </p:nvSpPr>
        <p:spPr>
          <a:xfrm>
            <a:off x="8078867" y="6252567"/>
            <a:ext cx="3818334" cy="318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6"/>
              </a:lnSpc>
              <a:buNone/>
            </a:pPr>
            <a:r>
              <a:rPr lang="en-US" sz="200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Potential for repetitiveness: </a:t>
            </a:r>
            <a:endParaRPr lang="en-US" sz="2005" dirty="0"/>
          </a:p>
        </p:txBody>
      </p:sp>
      <p:sp>
        <p:nvSpPr>
          <p:cNvPr id="25" name="Text 23"/>
          <p:cNvSpPr/>
          <p:nvPr/>
        </p:nvSpPr>
        <p:spPr>
          <a:xfrm>
            <a:off x="8078867" y="6692979"/>
            <a:ext cx="4074557" cy="651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6"/>
              </a:lnSpc>
              <a:buNone/>
            </a:pPr>
            <a:r>
              <a:rPr lang="en-US" sz="160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Gameplay may become predictable or monotonous after repeated play sessions.</a:t>
            </a:r>
            <a:endParaRPr lang="en-US" sz="160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93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29195" y="3330416"/>
            <a:ext cx="5458897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Scope</a:t>
            </a:r>
            <a:endParaRPr lang="en-US" sz="429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95" y="4340185"/>
            <a:ext cx="3457218" cy="8733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7436" y="5540931"/>
            <a:ext cx="272938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AI Opponent</a:t>
            </a:r>
            <a:endParaRPr lang="en-US" sz="2149" dirty="0"/>
          </a:p>
        </p:txBody>
      </p:sp>
      <p:sp>
        <p:nvSpPr>
          <p:cNvPr id="8" name="Text 4"/>
          <p:cNvSpPr/>
          <p:nvPr/>
        </p:nvSpPr>
        <p:spPr>
          <a:xfrm>
            <a:off x="2347436" y="6013013"/>
            <a:ext cx="3020735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an AI algorithm to provide a challenging opponent for solo players.</a:t>
            </a:r>
            <a:endParaRPr lang="en-US" sz="171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3" y="4340185"/>
            <a:ext cx="3457337" cy="8733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04654" y="5540931"/>
            <a:ext cx="272938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Multiplayer</a:t>
            </a:r>
            <a:endParaRPr lang="en-US" sz="2149" dirty="0"/>
          </a:p>
        </p:txBody>
      </p:sp>
      <p:sp>
        <p:nvSpPr>
          <p:cNvPr id="11" name="Text 6"/>
          <p:cNvSpPr/>
          <p:nvPr/>
        </p:nvSpPr>
        <p:spPr>
          <a:xfrm>
            <a:off x="5804654" y="6013013"/>
            <a:ext cx="3020854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Allowing players to compete against each other in real-time matches over the internet.</a:t>
            </a:r>
            <a:endParaRPr lang="en-US" sz="171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749" y="4340185"/>
            <a:ext cx="3457337" cy="87332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61991" y="5540931"/>
            <a:ext cx="272938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UI Enhancements</a:t>
            </a:r>
            <a:endParaRPr lang="en-US" sz="2149" dirty="0"/>
          </a:p>
        </p:txBody>
      </p:sp>
      <p:sp>
        <p:nvSpPr>
          <p:cNvPr id="14" name="Text 8"/>
          <p:cNvSpPr/>
          <p:nvPr/>
        </p:nvSpPr>
        <p:spPr>
          <a:xfrm>
            <a:off x="9261991" y="6013013"/>
            <a:ext cx="3020854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Adding visual and auditory elements to enhance the overall gaming experience.</a:t>
            </a:r>
            <a:endParaRPr lang="en-US" sz="171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Tic-Tac-Toe is a timeless classic that has captivated players for generations. This web-based adaptation brings the simplicity and strategic depth of the game to your fingertips, offering accessibility, entertainment, and the potential for future enhancements.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Yugal Kosamshile</cp:lastModifiedBy>
  <cp:revision>2</cp:revision>
  <dcterms:created xsi:type="dcterms:W3CDTF">2024-04-20T07:28:17Z</dcterms:created>
  <dcterms:modified xsi:type="dcterms:W3CDTF">2024-04-20T08:29:16Z</dcterms:modified>
</cp:coreProperties>
</file>