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08" r:id="rId7"/>
    <p:sldId id="310" r:id="rId8"/>
    <p:sldId id="311" r:id="rId9"/>
    <p:sldId id="312" r:id="rId10"/>
    <p:sldId id="335" r:id="rId11"/>
    <p:sldId id="336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2" r:id="rId20"/>
    <p:sldId id="323" r:id="rId21"/>
    <p:sldId id="324" r:id="rId22"/>
    <p:sldId id="326" r:id="rId23"/>
    <p:sldId id="329" r:id="rId24"/>
    <p:sldId id="325" r:id="rId25"/>
    <p:sldId id="327" r:id="rId26"/>
    <p:sldId id="328" r:id="rId27"/>
    <p:sldId id="330" r:id="rId28"/>
    <p:sldId id="331" r:id="rId29"/>
    <p:sldId id="332" r:id="rId30"/>
    <p:sldId id="333" r:id="rId31"/>
    <p:sldId id="33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-258" y="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90D58B-69AE-4849-8901-8713E5DEBE1C}" type="doc">
      <dgm:prSet loTypeId="urn:microsoft.com/office/officeart/2005/8/layout/list1" loCatId="list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D8696A4-5E76-4949-B40D-2E4101E6A1B1}">
      <dgm:prSet/>
      <dgm:spPr/>
      <dgm:t>
        <a:bodyPr/>
        <a:lstStyle/>
        <a:p>
          <a:r>
            <a:rPr lang="en-GB"/>
            <a:t>Puran Khanal (Project Manager)	</a:t>
          </a:r>
          <a:endParaRPr lang="en-US"/>
        </a:p>
      </dgm:t>
    </dgm:pt>
    <dgm:pt modelId="{EF070EB7-1922-4BBD-B38E-E5025C817BCD}" type="parTrans" cxnId="{AEC7770F-D67F-4BB4-8152-8D59FB754E13}">
      <dgm:prSet/>
      <dgm:spPr/>
      <dgm:t>
        <a:bodyPr/>
        <a:lstStyle/>
        <a:p>
          <a:endParaRPr lang="en-US"/>
        </a:p>
      </dgm:t>
    </dgm:pt>
    <dgm:pt modelId="{F910892B-4ADD-495D-B7C8-809790FD37B1}" type="sibTrans" cxnId="{AEC7770F-D67F-4BB4-8152-8D59FB754E13}">
      <dgm:prSet/>
      <dgm:spPr/>
      <dgm:t>
        <a:bodyPr/>
        <a:lstStyle/>
        <a:p>
          <a:endParaRPr lang="en-US"/>
        </a:p>
      </dgm:t>
    </dgm:pt>
    <dgm:pt modelId="{71D0539F-E58C-47A4-8481-24340D58DF8F}">
      <dgm:prSet/>
      <dgm:spPr/>
      <dgm:t>
        <a:bodyPr/>
        <a:lstStyle/>
        <a:p>
          <a:r>
            <a:rPr lang="en-GB"/>
            <a:t>Sushil Khadka (Researcher)</a:t>
          </a:r>
          <a:endParaRPr lang="en-US"/>
        </a:p>
      </dgm:t>
    </dgm:pt>
    <dgm:pt modelId="{0BAE1D1E-BE08-49A2-B3C9-17B7AE6A1312}" type="parTrans" cxnId="{151DBEB2-D1D2-4D93-B0CD-079357FF7DA4}">
      <dgm:prSet/>
      <dgm:spPr/>
      <dgm:t>
        <a:bodyPr/>
        <a:lstStyle/>
        <a:p>
          <a:endParaRPr lang="en-US"/>
        </a:p>
      </dgm:t>
    </dgm:pt>
    <dgm:pt modelId="{E6C7CEC4-10DD-449E-A815-EC9AC8135A3A}" type="sibTrans" cxnId="{151DBEB2-D1D2-4D93-B0CD-079357FF7DA4}">
      <dgm:prSet/>
      <dgm:spPr/>
      <dgm:t>
        <a:bodyPr/>
        <a:lstStyle/>
        <a:p>
          <a:endParaRPr lang="en-US"/>
        </a:p>
      </dgm:t>
    </dgm:pt>
    <dgm:pt modelId="{98278B1D-2EC3-4228-B7E9-29FEC9E43464}">
      <dgm:prSet/>
      <dgm:spPr/>
      <dgm:t>
        <a:bodyPr/>
        <a:lstStyle/>
        <a:p>
          <a:r>
            <a:rPr lang="en-GB"/>
            <a:t>Jay Krishna  (Programmer)</a:t>
          </a:r>
          <a:endParaRPr lang="en-US"/>
        </a:p>
      </dgm:t>
    </dgm:pt>
    <dgm:pt modelId="{0296986C-6E21-4EF3-85FA-145FE88626A8}" type="parTrans" cxnId="{5A1B7D05-1B89-4252-91CE-9E5C9305C62E}">
      <dgm:prSet/>
      <dgm:spPr/>
      <dgm:t>
        <a:bodyPr/>
        <a:lstStyle/>
        <a:p>
          <a:endParaRPr lang="en-US"/>
        </a:p>
      </dgm:t>
    </dgm:pt>
    <dgm:pt modelId="{FAD6C2EB-4238-4F71-86F6-28554ECF8EFF}" type="sibTrans" cxnId="{5A1B7D05-1B89-4252-91CE-9E5C9305C62E}">
      <dgm:prSet/>
      <dgm:spPr/>
      <dgm:t>
        <a:bodyPr/>
        <a:lstStyle/>
        <a:p>
          <a:endParaRPr lang="en-US"/>
        </a:p>
      </dgm:t>
    </dgm:pt>
    <dgm:pt modelId="{1C85A2BE-3426-4BB3-8B58-A6CCB0EE1BF8}">
      <dgm:prSet/>
      <dgm:spPr/>
      <dgm:t>
        <a:bodyPr/>
        <a:lstStyle/>
        <a:p>
          <a:r>
            <a:rPr lang="en-GB"/>
            <a:t>Keshav Dotel (Project Assistant)</a:t>
          </a:r>
          <a:endParaRPr lang="en-US"/>
        </a:p>
      </dgm:t>
    </dgm:pt>
    <dgm:pt modelId="{479EB84E-35B7-4414-9A14-DE599D97548E}" type="parTrans" cxnId="{66AD3C09-8FCB-45B1-B8E9-6F32A47AF1FF}">
      <dgm:prSet/>
      <dgm:spPr/>
      <dgm:t>
        <a:bodyPr/>
        <a:lstStyle/>
        <a:p>
          <a:endParaRPr lang="en-US"/>
        </a:p>
      </dgm:t>
    </dgm:pt>
    <dgm:pt modelId="{EDE339EF-2C83-492C-A12F-F24EFE85803D}" type="sibTrans" cxnId="{66AD3C09-8FCB-45B1-B8E9-6F32A47AF1FF}">
      <dgm:prSet/>
      <dgm:spPr/>
      <dgm:t>
        <a:bodyPr/>
        <a:lstStyle/>
        <a:p>
          <a:endParaRPr lang="en-US"/>
        </a:p>
      </dgm:t>
    </dgm:pt>
    <dgm:pt modelId="{9F6B5FE0-634E-4B6E-8BF2-3241C3331EDF}" type="pres">
      <dgm:prSet presAssocID="{5690D58B-69AE-4849-8901-8713E5DEBE1C}" presName="linear" presStyleCnt="0">
        <dgm:presLayoutVars>
          <dgm:dir/>
          <dgm:animLvl val="lvl"/>
          <dgm:resizeHandles val="exact"/>
        </dgm:presLayoutVars>
      </dgm:prSet>
      <dgm:spPr/>
    </dgm:pt>
    <dgm:pt modelId="{DAC8689E-E318-4EAC-8E94-8FEF2BE77952}" type="pres">
      <dgm:prSet presAssocID="{4D8696A4-5E76-4949-B40D-2E4101E6A1B1}" presName="parentLin" presStyleCnt="0"/>
      <dgm:spPr/>
    </dgm:pt>
    <dgm:pt modelId="{B8274C36-B0AF-45A8-8423-094ACB65FE4C}" type="pres">
      <dgm:prSet presAssocID="{4D8696A4-5E76-4949-B40D-2E4101E6A1B1}" presName="parentLeftMargin" presStyleLbl="node1" presStyleIdx="0" presStyleCnt="4"/>
      <dgm:spPr/>
    </dgm:pt>
    <dgm:pt modelId="{47237B02-C72E-4EB1-AFC1-6560AEB95DE9}" type="pres">
      <dgm:prSet presAssocID="{4D8696A4-5E76-4949-B40D-2E4101E6A1B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958AC11-05DC-4BFB-9D8F-36E3673F05D7}" type="pres">
      <dgm:prSet presAssocID="{4D8696A4-5E76-4949-B40D-2E4101E6A1B1}" presName="negativeSpace" presStyleCnt="0"/>
      <dgm:spPr/>
    </dgm:pt>
    <dgm:pt modelId="{E1977582-4561-41B7-82F7-4D7B0DDC61C4}" type="pres">
      <dgm:prSet presAssocID="{4D8696A4-5E76-4949-B40D-2E4101E6A1B1}" presName="childText" presStyleLbl="conFgAcc1" presStyleIdx="0" presStyleCnt="4">
        <dgm:presLayoutVars>
          <dgm:bulletEnabled val="1"/>
        </dgm:presLayoutVars>
      </dgm:prSet>
      <dgm:spPr/>
    </dgm:pt>
    <dgm:pt modelId="{1A30529A-0DF9-443C-9424-D7F6A12F7738}" type="pres">
      <dgm:prSet presAssocID="{F910892B-4ADD-495D-B7C8-809790FD37B1}" presName="spaceBetweenRectangles" presStyleCnt="0"/>
      <dgm:spPr/>
    </dgm:pt>
    <dgm:pt modelId="{32F095D3-8C2D-4BFB-B3CF-699EC33F7D35}" type="pres">
      <dgm:prSet presAssocID="{71D0539F-E58C-47A4-8481-24340D58DF8F}" presName="parentLin" presStyleCnt="0"/>
      <dgm:spPr/>
    </dgm:pt>
    <dgm:pt modelId="{9F0A9E20-9B32-491B-B40C-E8F98243B21B}" type="pres">
      <dgm:prSet presAssocID="{71D0539F-E58C-47A4-8481-24340D58DF8F}" presName="parentLeftMargin" presStyleLbl="node1" presStyleIdx="0" presStyleCnt="4"/>
      <dgm:spPr/>
    </dgm:pt>
    <dgm:pt modelId="{E269AB05-9258-4E36-A5AB-A83119C6D1B9}" type="pres">
      <dgm:prSet presAssocID="{71D0539F-E58C-47A4-8481-24340D58DF8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B7D9D69-FBE9-4AC0-ABA0-1D0F5C9FE525}" type="pres">
      <dgm:prSet presAssocID="{71D0539F-E58C-47A4-8481-24340D58DF8F}" presName="negativeSpace" presStyleCnt="0"/>
      <dgm:spPr/>
    </dgm:pt>
    <dgm:pt modelId="{88738D6A-682F-477A-A025-23F012DE2B86}" type="pres">
      <dgm:prSet presAssocID="{71D0539F-E58C-47A4-8481-24340D58DF8F}" presName="childText" presStyleLbl="conFgAcc1" presStyleIdx="1" presStyleCnt="4">
        <dgm:presLayoutVars>
          <dgm:bulletEnabled val="1"/>
        </dgm:presLayoutVars>
      </dgm:prSet>
      <dgm:spPr/>
    </dgm:pt>
    <dgm:pt modelId="{07188DD7-5045-4FE0-84CC-03FB0CD84ED6}" type="pres">
      <dgm:prSet presAssocID="{E6C7CEC4-10DD-449E-A815-EC9AC8135A3A}" presName="spaceBetweenRectangles" presStyleCnt="0"/>
      <dgm:spPr/>
    </dgm:pt>
    <dgm:pt modelId="{CF01D2C4-230E-4130-8B30-ED875EE53863}" type="pres">
      <dgm:prSet presAssocID="{98278B1D-2EC3-4228-B7E9-29FEC9E43464}" presName="parentLin" presStyleCnt="0"/>
      <dgm:spPr/>
    </dgm:pt>
    <dgm:pt modelId="{210E83E7-8341-4CEC-8E9A-D62FB36001BA}" type="pres">
      <dgm:prSet presAssocID="{98278B1D-2EC3-4228-B7E9-29FEC9E43464}" presName="parentLeftMargin" presStyleLbl="node1" presStyleIdx="1" presStyleCnt="4"/>
      <dgm:spPr/>
    </dgm:pt>
    <dgm:pt modelId="{0D632E33-A4F0-4023-8928-767581FC5703}" type="pres">
      <dgm:prSet presAssocID="{98278B1D-2EC3-4228-B7E9-29FEC9E4346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1941C21-1263-4EDF-8D38-AD191B96A88D}" type="pres">
      <dgm:prSet presAssocID="{98278B1D-2EC3-4228-B7E9-29FEC9E43464}" presName="negativeSpace" presStyleCnt="0"/>
      <dgm:spPr/>
    </dgm:pt>
    <dgm:pt modelId="{0A1C6755-8AFA-45A9-9E77-54AB18879E54}" type="pres">
      <dgm:prSet presAssocID="{98278B1D-2EC3-4228-B7E9-29FEC9E43464}" presName="childText" presStyleLbl="conFgAcc1" presStyleIdx="2" presStyleCnt="4">
        <dgm:presLayoutVars>
          <dgm:bulletEnabled val="1"/>
        </dgm:presLayoutVars>
      </dgm:prSet>
      <dgm:spPr/>
    </dgm:pt>
    <dgm:pt modelId="{2BCB108E-E4CE-428B-87CA-645E66326E8E}" type="pres">
      <dgm:prSet presAssocID="{FAD6C2EB-4238-4F71-86F6-28554ECF8EFF}" presName="spaceBetweenRectangles" presStyleCnt="0"/>
      <dgm:spPr/>
    </dgm:pt>
    <dgm:pt modelId="{D932D4B7-8267-4E66-8D10-A8AE5F06B81D}" type="pres">
      <dgm:prSet presAssocID="{1C85A2BE-3426-4BB3-8B58-A6CCB0EE1BF8}" presName="parentLin" presStyleCnt="0"/>
      <dgm:spPr/>
    </dgm:pt>
    <dgm:pt modelId="{BF734C90-F0DA-4C68-9761-A021D87F28C9}" type="pres">
      <dgm:prSet presAssocID="{1C85A2BE-3426-4BB3-8B58-A6CCB0EE1BF8}" presName="parentLeftMargin" presStyleLbl="node1" presStyleIdx="2" presStyleCnt="4"/>
      <dgm:spPr/>
    </dgm:pt>
    <dgm:pt modelId="{9518AC24-940A-4691-BE5E-F91B978A11B4}" type="pres">
      <dgm:prSet presAssocID="{1C85A2BE-3426-4BB3-8B58-A6CCB0EE1BF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AC0FD9D-2ABF-4380-B6AF-A87773576610}" type="pres">
      <dgm:prSet presAssocID="{1C85A2BE-3426-4BB3-8B58-A6CCB0EE1BF8}" presName="negativeSpace" presStyleCnt="0"/>
      <dgm:spPr/>
    </dgm:pt>
    <dgm:pt modelId="{4500A964-0896-4F81-8841-2E1476580B45}" type="pres">
      <dgm:prSet presAssocID="{1C85A2BE-3426-4BB3-8B58-A6CCB0EE1BF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D01F101-4715-4597-B733-319DBCD143CA}" type="presOf" srcId="{71D0539F-E58C-47A4-8481-24340D58DF8F}" destId="{9F0A9E20-9B32-491B-B40C-E8F98243B21B}" srcOrd="0" destOrd="0" presId="urn:microsoft.com/office/officeart/2005/8/layout/list1"/>
    <dgm:cxn modelId="{5A1B7D05-1B89-4252-91CE-9E5C9305C62E}" srcId="{5690D58B-69AE-4849-8901-8713E5DEBE1C}" destId="{98278B1D-2EC3-4228-B7E9-29FEC9E43464}" srcOrd="2" destOrd="0" parTransId="{0296986C-6E21-4EF3-85FA-145FE88626A8}" sibTransId="{FAD6C2EB-4238-4F71-86F6-28554ECF8EFF}"/>
    <dgm:cxn modelId="{66AD3C09-8FCB-45B1-B8E9-6F32A47AF1FF}" srcId="{5690D58B-69AE-4849-8901-8713E5DEBE1C}" destId="{1C85A2BE-3426-4BB3-8B58-A6CCB0EE1BF8}" srcOrd="3" destOrd="0" parTransId="{479EB84E-35B7-4414-9A14-DE599D97548E}" sibTransId="{EDE339EF-2C83-492C-A12F-F24EFE85803D}"/>
    <dgm:cxn modelId="{AEC7770F-D67F-4BB4-8152-8D59FB754E13}" srcId="{5690D58B-69AE-4849-8901-8713E5DEBE1C}" destId="{4D8696A4-5E76-4949-B40D-2E4101E6A1B1}" srcOrd="0" destOrd="0" parTransId="{EF070EB7-1922-4BBD-B38E-E5025C817BCD}" sibTransId="{F910892B-4ADD-495D-B7C8-809790FD37B1}"/>
    <dgm:cxn modelId="{5D756C19-474C-42BF-9ECA-0B9B91C4A64A}" type="presOf" srcId="{98278B1D-2EC3-4228-B7E9-29FEC9E43464}" destId="{0D632E33-A4F0-4023-8928-767581FC5703}" srcOrd="1" destOrd="0" presId="urn:microsoft.com/office/officeart/2005/8/layout/list1"/>
    <dgm:cxn modelId="{DE7E8363-7646-46D3-AFB9-D0E636292980}" type="presOf" srcId="{5690D58B-69AE-4849-8901-8713E5DEBE1C}" destId="{9F6B5FE0-634E-4B6E-8BF2-3241C3331EDF}" srcOrd="0" destOrd="0" presId="urn:microsoft.com/office/officeart/2005/8/layout/list1"/>
    <dgm:cxn modelId="{03B17369-2C26-4B73-81B6-28B2FD509E4B}" type="presOf" srcId="{4D8696A4-5E76-4949-B40D-2E4101E6A1B1}" destId="{B8274C36-B0AF-45A8-8423-094ACB65FE4C}" srcOrd="0" destOrd="0" presId="urn:microsoft.com/office/officeart/2005/8/layout/list1"/>
    <dgm:cxn modelId="{4E0ECF73-12AC-486A-B8C2-C0651ADC4F4B}" type="presOf" srcId="{1C85A2BE-3426-4BB3-8B58-A6CCB0EE1BF8}" destId="{BF734C90-F0DA-4C68-9761-A021D87F28C9}" srcOrd="0" destOrd="0" presId="urn:microsoft.com/office/officeart/2005/8/layout/list1"/>
    <dgm:cxn modelId="{7A6F1F85-44E7-4B15-9711-EE209E550D39}" type="presOf" srcId="{1C85A2BE-3426-4BB3-8B58-A6CCB0EE1BF8}" destId="{9518AC24-940A-4691-BE5E-F91B978A11B4}" srcOrd="1" destOrd="0" presId="urn:microsoft.com/office/officeart/2005/8/layout/list1"/>
    <dgm:cxn modelId="{071A4B8B-89CE-4791-A6B1-8372C78E8B74}" type="presOf" srcId="{4D8696A4-5E76-4949-B40D-2E4101E6A1B1}" destId="{47237B02-C72E-4EB1-AFC1-6560AEB95DE9}" srcOrd="1" destOrd="0" presId="urn:microsoft.com/office/officeart/2005/8/layout/list1"/>
    <dgm:cxn modelId="{113B25AA-D51E-4292-9A36-5AB932D40F81}" type="presOf" srcId="{98278B1D-2EC3-4228-B7E9-29FEC9E43464}" destId="{210E83E7-8341-4CEC-8E9A-D62FB36001BA}" srcOrd="0" destOrd="0" presId="urn:microsoft.com/office/officeart/2005/8/layout/list1"/>
    <dgm:cxn modelId="{151DBEB2-D1D2-4D93-B0CD-079357FF7DA4}" srcId="{5690D58B-69AE-4849-8901-8713E5DEBE1C}" destId="{71D0539F-E58C-47A4-8481-24340D58DF8F}" srcOrd="1" destOrd="0" parTransId="{0BAE1D1E-BE08-49A2-B3C9-17B7AE6A1312}" sibTransId="{E6C7CEC4-10DD-449E-A815-EC9AC8135A3A}"/>
    <dgm:cxn modelId="{166FEFBC-1E36-4D95-BDC9-A8A29EFF8A21}" type="presOf" srcId="{71D0539F-E58C-47A4-8481-24340D58DF8F}" destId="{E269AB05-9258-4E36-A5AB-A83119C6D1B9}" srcOrd="1" destOrd="0" presId="urn:microsoft.com/office/officeart/2005/8/layout/list1"/>
    <dgm:cxn modelId="{8050B96D-DCEF-4D5B-B5B7-BFD8BB898196}" type="presParOf" srcId="{9F6B5FE0-634E-4B6E-8BF2-3241C3331EDF}" destId="{DAC8689E-E318-4EAC-8E94-8FEF2BE77952}" srcOrd="0" destOrd="0" presId="urn:microsoft.com/office/officeart/2005/8/layout/list1"/>
    <dgm:cxn modelId="{8E0E2BF4-8E33-4801-8916-0E77353278D2}" type="presParOf" srcId="{DAC8689E-E318-4EAC-8E94-8FEF2BE77952}" destId="{B8274C36-B0AF-45A8-8423-094ACB65FE4C}" srcOrd="0" destOrd="0" presId="urn:microsoft.com/office/officeart/2005/8/layout/list1"/>
    <dgm:cxn modelId="{4BDDA5D3-1A4F-4630-B774-B4450FEE3950}" type="presParOf" srcId="{DAC8689E-E318-4EAC-8E94-8FEF2BE77952}" destId="{47237B02-C72E-4EB1-AFC1-6560AEB95DE9}" srcOrd="1" destOrd="0" presId="urn:microsoft.com/office/officeart/2005/8/layout/list1"/>
    <dgm:cxn modelId="{792D8976-4653-4558-ADB5-50BF5DF62BAE}" type="presParOf" srcId="{9F6B5FE0-634E-4B6E-8BF2-3241C3331EDF}" destId="{B958AC11-05DC-4BFB-9D8F-36E3673F05D7}" srcOrd="1" destOrd="0" presId="urn:microsoft.com/office/officeart/2005/8/layout/list1"/>
    <dgm:cxn modelId="{0061BF73-DBB1-4BAF-B695-20339E66FF43}" type="presParOf" srcId="{9F6B5FE0-634E-4B6E-8BF2-3241C3331EDF}" destId="{E1977582-4561-41B7-82F7-4D7B0DDC61C4}" srcOrd="2" destOrd="0" presId="urn:microsoft.com/office/officeart/2005/8/layout/list1"/>
    <dgm:cxn modelId="{97BE0AA4-C104-4494-83D7-A971C1A3FE10}" type="presParOf" srcId="{9F6B5FE0-634E-4B6E-8BF2-3241C3331EDF}" destId="{1A30529A-0DF9-443C-9424-D7F6A12F7738}" srcOrd="3" destOrd="0" presId="urn:microsoft.com/office/officeart/2005/8/layout/list1"/>
    <dgm:cxn modelId="{8CB73798-7D4D-4328-B332-B7BE34966EEA}" type="presParOf" srcId="{9F6B5FE0-634E-4B6E-8BF2-3241C3331EDF}" destId="{32F095D3-8C2D-4BFB-B3CF-699EC33F7D35}" srcOrd="4" destOrd="0" presId="urn:microsoft.com/office/officeart/2005/8/layout/list1"/>
    <dgm:cxn modelId="{AA632B93-DB86-447E-85C6-818E836330E2}" type="presParOf" srcId="{32F095D3-8C2D-4BFB-B3CF-699EC33F7D35}" destId="{9F0A9E20-9B32-491B-B40C-E8F98243B21B}" srcOrd="0" destOrd="0" presId="urn:microsoft.com/office/officeart/2005/8/layout/list1"/>
    <dgm:cxn modelId="{618B110C-C213-42F0-80AA-FB6F4C97D5FF}" type="presParOf" srcId="{32F095D3-8C2D-4BFB-B3CF-699EC33F7D35}" destId="{E269AB05-9258-4E36-A5AB-A83119C6D1B9}" srcOrd="1" destOrd="0" presId="urn:microsoft.com/office/officeart/2005/8/layout/list1"/>
    <dgm:cxn modelId="{1999D93F-7EA9-4F57-A133-A55E7D8AF8D6}" type="presParOf" srcId="{9F6B5FE0-634E-4B6E-8BF2-3241C3331EDF}" destId="{CB7D9D69-FBE9-4AC0-ABA0-1D0F5C9FE525}" srcOrd="5" destOrd="0" presId="urn:microsoft.com/office/officeart/2005/8/layout/list1"/>
    <dgm:cxn modelId="{CBE04C80-8411-480D-AC21-E03EA68E4385}" type="presParOf" srcId="{9F6B5FE0-634E-4B6E-8BF2-3241C3331EDF}" destId="{88738D6A-682F-477A-A025-23F012DE2B86}" srcOrd="6" destOrd="0" presId="urn:microsoft.com/office/officeart/2005/8/layout/list1"/>
    <dgm:cxn modelId="{BF0FAF0A-D6FE-453F-BCE4-7E16FF15D769}" type="presParOf" srcId="{9F6B5FE0-634E-4B6E-8BF2-3241C3331EDF}" destId="{07188DD7-5045-4FE0-84CC-03FB0CD84ED6}" srcOrd="7" destOrd="0" presId="urn:microsoft.com/office/officeart/2005/8/layout/list1"/>
    <dgm:cxn modelId="{B92CFC13-B29B-401D-B632-753EC54EFBAE}" type="presParOf" srcId="{9F6B5FE0-634E-4B6E-8BF2-3241C3331EDF}" destId="{CF01D2C4-230E-4130-8B30-ED875EE53863}" srcOrd="8" destOrd="0" presId="urn:microsoft.com/office/officeart/2005/8/layout/list1"/>
    <dgm:cxn modelId="{CE25AE44-E162-46B0-A107-1C23F1B3BF7D}" type="presParOf" srcId="{CF01D2C4-230E-4130-8B30-ED875EE53863}" destId="{210E83E7-8341-4CEC-8E9A-D62FB36001BA}" srcOrd="0" destOrd="0" presId="urn:microsoft.com/office/officeart/2005/8/layout/list1"/>
    <dgm:cxn modelId="{02065655-B4ED-4039-B8B0-4E7CE87607F5}" type="presParOf" srcId="{CF01D2C4-230E-4130-8B30-ED875EE53863}" destId="{0D632E33-A4F0-4023-8928-767581FC5703}" srcOrd="1" destOrd="0" presId="urn:microsoft.com/office/officeart/2005/8/layout/list1"/>
    <dgm:cxn modelId="{2734E7D4-C2E1-49C7-8B00-E0A4D556958E}" type="presParOf" srcId="{9F6B5FE0-634E-4B6E-8BF2-3241C3331EDF}" destId="{31941C21-1263-4EDF-8D38-AD191B96A88D}" srcOrd="9" destOrd="0" presId="urn:microsoft.com/office/officeart/2005/8/layout/list1"/>
    <dgm:cxn modelId="{EF8A9A84-44CB-4E93-BD5C-11DC035B665B}" type="presParOf" srcId="{9F6B5FE0-634E-4B6E-8BF2-3241C3331EDF}" destId="{0A1C6755-8AFA-45A9-9E77-54AB18879E54}" srcOrd="10" destOrd="0" presId="urn:microsoft.com/office/officeart/2005/8/layout/list1"/>
    <dgm:cxn modelId="{A5C55890-C763-4958-974B-890114601E3C}" type="presParOf" srcId="{9F6B5FE0-634E-4B6E-8BF2-3241C3331EDF}" destId="{2BCB108E-E4CE-428B-87CA-645E66326E8E}" srcOrd="11" destOrd="0" presId="urn:microsoft.com/office/officeart/2005/8/layout/list1"/>
    <dgm:cxn modelId="{F3382334-2C18-4522-AF63-EEC45D046455}" type="presParOf" srcId="{9F6B5FE0-634E-4B6E-8BF2-3241C3331EDF}" destId="{D932D4B7-8267-4E66-8D10-A8AE5F06B81D}" srcOrd="12" destOrd="0" presId="urn:microsoft.com/office/officeart/2005/8/layout/list1"/>
    <dgm:cxn modelId="{8DA201BF-F165-4A8D-9235-E61046FA8AC7}" type="presParOf" srcId="{D932D4B7-8267-4E66-8D10-A8AE5F06B81D}" destId="{BF734C90-F0DA-4C68-9761-A021D87F28C9}" srcOrd="0" destOrd="0" presId="urn:microsoft.com/office/officeart/2005/8/layout/list1"/>
    <dgm:cxn modelId="{602E451C-B605-488E-AA29-75B8D31F0BAD}" type="presParOf" srcId="{D932D4B7-8267-4E66-8D10-A8AE5F06B81D}" destId="{9518AC24-940A-4691-BE5E-F91B978A11B4}" srcOrd="1" destOrd="0" presId="urn:microsoft.com/office/officeart/2005/8/layout/list1"/>
    <dgm:cxn modelId="{D1772A58-BA41-4A90-88E0-BC2BB2B3BFD8}" type="presParOf" srcId="{9F6B5FE0-634E-4B6E-8BF2-3241C3331EDF}" destId="{FAC0FD9D-2ABF-4380-B6AF-A87773576610}" srcOrd="13" destOrd="0" presId="urn:microsoft.com/office/officeart/2005/8/layout/list1"/>
    <dgm:cxn modelId="{15F03E4E-9A4D-43FD-A916-255B7441C6D7}" type="presParOf" srcId="{9F6B5FE0-634E-4B6E-8BF2-3241C3331EDF}" destId="{4500A964-0896-4F81-8841-2E1476580B4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r>
            <a:rPr lang="en-US"/>
            <a:t>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r>
            <a:rPr lang="en-US" dirty="0"/>
            <a:t>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r>
            <a:rPr lang="en-US"/>
            <a:t>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26F61438-6863-46DC-8C6A-066A58F013F9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61DA3DE1-0A5C-418F-9BD8-E8AE40AAF050}" type="pres">
      <dgm:prSet presAssocID="{40FC4FFE-8987-4A26-B7F4-8A516F18ADAE}" presName="compNode" presStyleCnt="0"/>
      <dgm:spPr/>
    </dgm:pt>
    <dgm:pt modelId="{860B3DFC-C224-42F5-9E31-AA3C8558AE63}" type="pres">
      <dgm:prSet presAssocID="{40FC4FFE-8987-4A26-B7F4-8A516F18ADAE}" presName="bgRect" presStyleLbl="bgShp" presStyleIdx="0" presStyleCnt="3"/>
      <dgm:spPr/>
    </dgm:pt>
    <dgm:pt modelId="{FC9A7BED-49A9-4368-8A36-3B57482362FC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4967D899-2944-48B7-8FC7-FF7367E5065E}" type="pres">
      <dgm:prSet presAssocID="{40FC4FFE-8987-4A26-B7F4-8A516F18ADAE}" presName="spaceRect" presStyleCnt="0"/>
      <dgm:spPr/>
    </dgm:pt>
    <dgm:pt modelId="{BDC21239-1B20-4E5B-A980-DCF68C247B18}" type="pres">
      <dgm:prSet presAssocID="{40FC4FFE-8987-4A26-B7F4-8A516F18ADAE}" presName="parTx" presStyleLbl="revTx" presStyleIdx="0" presStyleCnt="3">
        <dgm:presLayoutVars>
          <dgm:chMax val="0"/>
          <dgm:chPref val="0"/>
        </dgm:presLayoutVars>
      </dgm:prSet>
      <dgm:spPr/>
    </dgm:pt>
    <dgm:pt modelId="{A777CF0E-23C6-46F9-AFDE-98D6BAD5CD52}" type="pres">
      <dgm:prSet presAssocID="{5B62599A-5C9B-48E7-896E-EA782AC60C8B}" presName="sibTrans" presStyleCnt="0"/>
      <dgm:spPr/>
    </dgm:pt>
    <dgm:pt modelId="{EE21953C-B04E-4627-A279-93B7069E63C7}" type="pres">
      <dgm:prSet presAssocID="{49225C73-1633-42F1-AB3B-7CB183E5F8B8}" presName="compNode" presStyleCnt="0"/>
      <dgm:spPr/>
    </dgm:pt>
    <dgm:pt modelId="{53393A6C-D67F-469D-BE6D-5E26B6126A41}" type="pres">
      <dgm:prSet presAssocID="{49225C73-1633-42F1-AB3B-7CB183E5F8B8}" presName="bgRect" presStyleLbl="bgShp" presStyleIdx="1" presStyleCnt="3"/>
      <dgm:spPr/>
    </dgm:pt>
    <dgm:pt modelId="{9E5AE04C-4E8E-420A-9516-974877AEF68E}" type="pres">
      <dgm:prSet presAssocID="{49225C73-1633-42F1-AB3B-7CB183E5F8B8}" presName="iconRect" presStyleLbl="node1" presStyleIdx="1" presStyleCnt="3"/>
      <dgm:spPr>
        <a:ln>
          <a:noFill/>
        </a:ln>
      </dgm:spPr>
    </dgm:pt>
    <dgm:pt modelId="{9E40D8B4-7094-4D25-B375-C1E6E7380AF8}" type="pres">
      <dgm:prSet presAssocID="{49225C73-1633-42F1-AB3B-7CB183E5F8B8}" presName="spaceRect" presStyleCnt="0"/>
      <dgm:spPr/>
    </dgm:pt>
    <dgm:pt modelId="{A03314CE-7BBC-4D97-80D3-A12D10054ADE}" type="pres">
      <dgm:prSet presAssocID="{49225C73-1633-42F1-AB3B-7CB183E5F8B8}" presName="parTx" presStyleLbl="revTx" presStyleIdx="1" presStyleCnt="3">
        <dgm:presLayoutVars>
          <dgm:chMax val="0"/>
          <dgm:chPref val="0"/>
        </dgm:presLayoutVars>
      </dgm:prSet>
      <dgm:spPr/>
    </dgm:pt>
    <dgm:pt modelId="{A7482749-C8AB-4F44-B386-8A37B4DEB3E3}" type="pres">
      <dgm:prSet presAssocID="{9646853A-8964-4519-A5B1-0B7D18B2983D}" presName="sibTrans" presStyleCnt="0"/>
      <dgm:spPr/>
    </dgm:pt>
    <dgm:pt modelId="{5390C7E8-EDF9-4EE1-B6E4-6A435ECD1674}" type="pres">
      <dgm:prSet presAssocID="{1C383F32-22E8-4F62-A3E0-BDC3D5F48992}" presName="compNode" presStyleCnt="0"/>
      <dgm:spPr/>
    </dgm:pt>
    <dgm:pt modelId="{0CB78579-D244-4AFE-862F-DBC74093F6DF}" type="pres">
      <dgm:prSet presAssocID="{1C383F32-22E8-4F62-A3E0-BDC3D5F48992}" presName="bgRect" presStyleLbl="bgShp" presStyleIdx="2" presStyleCnt="3"/>
      <dgm:spPr/>
    </dgm:pt>
    <dgm:pt modelId="{14EAF336-931D-49D0-94E2-111581336386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oting star"/>
        </a:ext>
      </dgm:extLst>
    </dgm:pt>
    <dgm:pt modelId="{908F1F64-93F9-4EB5-A866-3402613E306E}" type="pres">
      <dgm:prSet presAssocID="{1C383F32-22E8-4F62-A3E0-BDC3D5F48992}" presName="spaceRect" presStyleCnt="0"/>
      <dgm:spPr/>
    </dgm:pt>
    <dgm:pt modelId="{1D18DEAB-4F2A-4963-A473-E70D9D1DEF42}" type="pres">
      <dgm:prSet presAssocID="{1C383F32-22E8-4F62-A3E0-BDC3D5F4899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08383F1B-AEE3-4BFC-A2B6-96E0BF67A53D}" type="presOf" srcId="{1C383F32-22E8-4F62-A3E0-BDC3D5F48992}" destId="{1D18DEAB-4F2A-4963-A473-E70D9D1DEF42}" srcOrd="0" destOrd="0" presId="urn:microsoft.com/office/officeart/2018/2/layout/IconVerticalSolid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F36E61D8-809C-4CC2-B419-B55D7EE5EB1D}" type="presOf" srcId="{40FC4FFE-8987-4A26-B7F4-8A516F18ADAE}" destId="{BDC21239-1B20-4E5B-A980-DCF68C247B18}" srcOrd="0" destOrd="0" presId="urn:microsoft.com/office/officeart/2018/2/layout/IconVerticalSolidList"/>
    <dgm:cxn modelId="{A75449E0-564B-46DE-AC4C-5CCBD04F2FA3}" type="presOf" srcId="{49225C73-1633-42F1-AB3B-7CB183E5F8B8}" destId="{A03314CE-7BBC-4D97-80D3-A12D10054ADE}" srcOrd="0" destOrd="0" presId="urn:microsoft.com/office/officeart/2018/2/layout/IconVerticalSolidList"/>
    <dgm:cxn modelId="{1875D3F4-2F67-44A6-9FF5-1DBF6FF6E37E}" type="presOf" srcId="{01A66772-F185-4D58-B8BB-E9370D7A7A2B}" destId="{26F61438-6863-46DC-8C6A-066A58F013F9}" srcOrd="0" destOrd="0" presId="urn:microsoft.com/office/officeart/2018/2/layout/IconVerticalSolidList"/>
    <dgm:cxn modelId="{2DB7C921-6D1B-47AF-B02D-08067626CE0C}" type="presParOf" srcId="{26F61438-6863-46DC-8C6A-066A58F013F9}" destId="{61DA3DE1-0A5C-418F-9BD8-E8AE40AAF050}" srcOrd="0" destOrd="0" presId="urn:microsoft.com/office/officeart/2018/2/layout/IconVerticalSolidList"/>
    <dgm:cxn modelId="{E89B0106-A2D1-4A99-93E3-32DC0BC98255}" type="presParOf" srcId="{61DA3DE1-0A5C-418F-9BD8-E8AE40AAF050}" destId="{860B3DFC-C224-42F5-9E31-AA3C8558AE63}" srcOrd="0" destOrd="0" presId="urn:microsoft.com/office/officeart/2018/2/layout/IconVerticalSolidList"/>
    <dgm:cxn modelId="{B521E080-14A2-4B8A-9773-C994FE599525}" type="presParOf" srcId="{61DA3DE1-0A5C-418F-9BD8-E8AE40AAF050}" destId="{FC9A7BED-49A9-4368-8A36-3B57482362FC}" srcOrd="1" destOrd="0" presId="urn:microsoft.com/office/officeart/2018/2/layout/IconVerticalSolidList"/>
    <dgm:cxn modelId="{55C0A78D-8158-4CAB-B5C8-56805D480ED3}" type="presParOf" srcId="{61DA3DE1-0A5C-418F-9BD8-E8AE40AAF050}" destId="{4967D899-2944-48B7-8FC7-FF7367E5065E}" srcOrd="2" destOrd="0" presId="urn:microsoft.com/office/officeart/2018/2/layout/IconVerticalSolidList"/>
    <dgm:cxn modelId="{07BF9298-38A4-4399-8C75-0D6A76C9A9B4}" type="presParOf" srcId="{61DA3DE1-0A5C-418F-9BD8-E8AE40AAF050}" destId="{BDC21239-1B20-4E5B-A980-DCF68C247B18}" srcOrd="3" destOrd="0" presId="urn:microsoft.com/office/officeart/2018/2/layout/IconVerticalSolidList"/>
    <dgm:cxn modelId="{AD170EB5-3007-4A3D-BA3F-EE51A08214AD}" type="presParOf" srcId="{26F61438-6863-46DC-8C6A-066A58F013F9}" destId="{A777CF0E-23C6-46F9-AFDE-98D6BAD5CD52}" srcOrd="1" destOrd="0" presId="urn:microsoft.com/office/officeart/2018/2/layout/IconVerticalSolidList"/>
    <dgm:cxn modelId="{F7A64346-CDE7-4339-AA98-1994D08915AA}" type="presParOf" srcId="{26F61438-6863-46DC-8C6A-066A58F013F9}" destId="{EE21953C-B04E-4627-A279-93B7069E63C7}" srcOrd="2" destOrd="0" presId="urn:microsoft.com/office/officeart/2018/2/layout/IconVerticalSolidList"/>
    <dgm:cxn modelId="{3498D738-C7EC-4E10-A186-503924A79476}" type="presParOf" srcId="{EE21953C-B04E-4627-A279-93B7069E63C7}" destId="{53393A6C-D67F-469D-BE6D-5E26B6126A41}" srcOrd="0" destOrd="0" presId="urn:microsoft.com/office/officeart/2018/2/layout/IconVerticalSolidList"/>
    <dgm:cxn modelId="{0192E7F2-9649-42DC-B3F5-A0C269C042DD}" type="presParOf" srcId="{EE21953C-B04E-4627-A279-93B7069E63C7}" destId="{9E5AE04C-4E8E-420A-9516-974877AEF68E}" srcOrd="1" destOrd="0" presId="urn:microsoft.com/office/officeart/2018/2/layout/IconVerticalSolidList"/>
    <dgm:cxn modelId="{709BCAA8-B81A-4F8E-AEFF-F4AA53E77B73}" type="presParOf" srcId="{EE21953C-B04E-4627-A279-93B7069E63C7}" destId="{9E40D8B4-7094-4D25-B375-C1E6E7380AF8}" srcOrd="2" destOrd="0" presId="urn:microsoft.com/office/officeart/2018/2/layout/IconVerticalSolidList"/>
    <dgm:cxn modelId="{B8B107F2-D117-4457-83B1-922E92C31780}" type="presParOf" srcId="{EE21953C-B04E-4627-A279-93B7069E63C7}" destId="{A03314CE-7BBC-4D97-80D3-A12D10054ADE}" srcOrd="3" destOrd="0" presId="urn:microsoft.com/office/officeart/2018/2/layout/IconVerticalSolidList"/>
    <dgm:cxn modelId="{8F20E9A6-96E5-4A80-BD14-786B2EF2E8B8}" type="presParOf" srcId="{26F61438-6863-46DC-8C6A-066A58F013F9}" destId="{A7482749-C8AB-4F44-B386-8A37B4DEB3E3}" srcOrd="3" destOrd="0" presId="urn:microsoft.com/office/officeart/2018/2/layout/IconVerticalSolidList"/>
    <dgm:cxn modelId="{A74B74B6-5068-444E-824A-ABF63DA4B23C}" type="presParOf" srcId="{26F61438-6863-46DC-8C6A-066A58F013F9}" destId="{5390C7E8-EDF9-4EE1-B6E4-6A435ECD1674}" srcOrd="4" destOrd="0" presId="urn:microsoft.com/office/officeart/2018/2/layout/IconVerticalSolidList"/>
    <dgm:cxn modelId="{60608A50-9BC7-4076-B736-242B9B977C7C}" type="presParOf" srcId="{5390C7E8-EDF9-4EE1-B6E4-6A435ECD1674}" destId="{0CB78579-D244-4AFE-862F-DBC74093F6DF}" srcOrd="0" destOrd="0" presId="urn:microsoft.com/office/officeart/2018/2/layout/IconVerticalSolidList"/>
    <dgm:cxn modelId="{C4305898-AABD-4FDF-95C7-86151DCF4A7C}" type="presParOf" srcId="{5390C7E8-EDF9-4EE1-B6E4-6A435ECD1674}" destId="{14EAF336-931D-49D0-94E2-111581336386}" srcOrd="1" destOrd="0" presId="urn:microsoft.com/office/officeart/2018/2/layout/IconVerticalSolidList"/>
    <dgm:cxn modelId="{B5F63298-0A2C-46F7-9C76-1AE17286FFF6}" type="presParOf" srcId="{5390C7E8-EDF9-4EE1-B6E4-6A435ECD1674}" destId="{908F1F64-93F9-4EB5-A866-3402613E306E}" srcOrd="2" destOrd="0" presId="urn:microsoft.com/office/officeart/2018/2/layout/IconVerticalSolidList"/>
    <dgm:cxn modelId="{8C794623-345A-41A1-B261-F97F7CC8E347}" type="presParOf" srcId="{5390C7E8-EDF9-4EE1-B6E4-6A435ECD1674}" destId="{1D18DEAB-4F2A-4963-A473-E70D9D1DEF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77582-4561-41B7-82F7-4D7B0DDC61C4}">
      <dsp:nvSpPr>
        <dsp:cNvPr id="0" name=""/>
        <dsp:cNvSpPr/>
      </dsp:nvSpPr>
      <dsp:spPr>
        <a:xfrm>
          <a:off x="0" y="354579"/>
          <a:ext cx="1005839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237B02-C72E-4EB1-AFC1-6560AEB95DE9}">
      <dsp:nvSpPr>
        <dsp:cNvPr id="0" name=""/>
        <dsp:cNvSpPr/>
      </dsp:nvSpPr>
      <dsp:spPr>
        <a:xfrm>
          <a:off x="502920" y="44619"/>
          <a:ext cx="7040880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Puran Khanal (Project Manager)	</a:t>
          </a:r>
          <a:endParaRPr lang="en-US" sz="2100" kern="1200"/>
        </a:p>
      </dsp:txBody>
      <dsp:txXfrm>
        <a:off x="533182" y="74881"/>
        <a:ext cx="6980356" cy="559396"/>
      </dsp:txXfrm>
    </dsp:sp>
    <dsp:sp modelId="{88738D6A-682F-477A-A025-23F012DE2B86}">
      <dsp:nvSpPr>
        <dsp:cNvPr id="0" name=""/>
        <dsp:cNvSpPr/>
      </dsp:nvSpPr>
      <dsp:spPr>
        <a:xfrm>
          <a:off x="0" y="1307139"/>
          <a:ext cx="1005839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69AB05-9258-4E36-A5AB-A83119C6D1B9}">
      <dsp:nvSpPr>
        <dsp:cNvPr id="0" name=""/>
        <dsp:cNvSpPr/>
      </dsp:nvSpPr>
      <dsp:spPr>
        <a:xfrm>
          <a:off x="502920" y="997179"/>
          <a:ext cx="7040880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Sushil Khadka (Researcher)</a:t>
          </a:r>
          <a:endParaRPr lang="en-US" sz="2100" kern="1200"/>
        </a:p>
      </dsp:txBody>
      <dsp:txXfrm>
        <a:off x="533182" y="1027441"/>
        <a:ext cx="6980356" cy="559396"/>
      </dsp:txXfrm>
    </dsp:sp>
    <dsp:sp modelId="{0A1C6755-8AFA-45A9-9E77-54AB18879E54}">
      <dsp:nvSpPr>
        <dsp:cNvPr id="0" name=""/>
        <dsp:cNvSpPr/>
      </dsp:nvSpPr>
      <dsp:spPr>
        <a:xfrm>
          <a:off x="0" y="2259700"/>
          <a:ext cx="1005839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632E33-A4F0-4023-8928-767581FC5703}">
      <dsp:nvSpPr>
        <dsp:cNvPr id="0" name=""/>
        <dsp:cNvSpPr/>
      </dsp:nvSpPr>
      <dsp:spPr>
        <a:xfrm>
          <a:off x="502920" y="1949739"/>
          <a:ext cx="7040880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Jay Krishna  (Programmer)</a:t>
          </a:r>
          <a:endParaRPr lang="en-US" sz="2100" kern="1200"/>
        </a:p>
      </dsp:txBody>
      <dsp:txXfrm>
        <a:off x="533182" y="1980001"/>
        <a:ext cx="6980356" cy="559396"/>
      </dsp:txXfrm>
    </dsp:sp>
    <dsp:sp modelId="{4500A964-0896-4F81-8841-2E1476580B45}">
      <dsp:nvSpPr>
        <dsp:cNvPr id="0" name=""/>
        <dsp:cNvSpPr/>
      </dsp:nvSpPr>
      <dsp:spPr>
        <a:xfrm>
          <a:off x="0" y="3212260"/>
          <a:ext cx="1005839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18AC24-940A-4691-BE5E-F91B978A11B4}">
      <dsp:nvSpPr>
        <dsp:cNvPr id="0" name=""/>
        <dsp:cNvSpPr/>
      </dsp:nvSpPr>
      <dsp:spPr>
        <a:xfrm>
          <a:off x="502920" y="2902300"/>
          <a:ext cx="7040880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Keshav Dotel (Project Assistant)</a:t>
          </a:r>
          <a:endParaRPr lang="en-US" sz="2100" kern="1200"/>
        </a:p>
      </dsp:txBody>
      <dsp:txXfrm>
        <a:off x="533182" y="2932562"/>
        <a:ext cx="698035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0B3DFC-C224-42F5-9E31-AA3C8558AE63}">
      <dsp:nvSpPr>
        <dsp:cNvPr id="0" name=""/>
        <dsp:cNvSpPr/>
      </dsp:nvSpPr>
      <dsp:spPr>
        <a:xfrm>
          <a:off x="0" y="459"/>
          <a:ext cx="5846063" cy="10742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9A7BED-49A9-4368-8A36-3B57482362FC}">
      <dsp:nvSpPr>
        <dsp:cNvPr id="0" name=""/>
        <dsp:cNvSpPr/>
      </dsp:nvSpPr>
      <dsp:spPr>
        <a:xfrm>
          <a:off x="324969" y="242171"/>
          <a:ext cx="590852" cy="5908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21239-1B20-4E5B-A980-DCF68C247B18}">
      <dsp:nvSpPr>
        <dsp:cNvPr id="0" name=""/>
        <dsp:cNvSpPr/>
      </dsp:nvSpPr>
      <dsp:spPr>
        <a:xfrm>
          <a:off x="1240791" y="459"/>
          <a:ext cx="4605271" cy="107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4" tIns="113694" rIns="113694" bIns="11369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. </a:t>
          </a:r>
        </a:p>
      </dsp:txBody>
      <dsp:txXfrm>
        <a:off x="1240791" y="459"/>
        <a:ext cx="4605271" cy="1074277"/>
      </dsp:txXfrm>
    </dsp:sp>
    <dsp:sp modelId="{53393A6C-D67F-469D-BE6D-5E26B6126A41}">
      <dsp:nvSpPr>
        <dsp:cNvPr id="0" name=""/>
        <dsp:cNvSpPr/>
      </dsp:nvSpPr>
      <dsp:spPr>
        <a:xfrm>
          <a:off x="0" y="1343306"/>
          <a:ext cx="5846063" cy="10742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AE04C-4E8E-420A-9516-974877AEF68E}">
      <dsp:nvSpPr>
        <dsp:cNvPr id="0" name=""/>
        <dsp:cNvSpPr/>
      </dsp:nvSpPr>
      <dsp:spPr>
        <a:xfrm>
          <a:off x="324969" y="1585019"/>
          <a:ext cx="590852" cy="5908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314CE-7BBC-4D97-80D3-A12D10054ADE}">
      <dsp:nvSpPr>
        <dsp:cNvPr id="0" name=""/>
        <dsp:cNvSpPr/>
      </dsp:nvSpPr>
      <dsp:spPr>
        <a:xfrm>
          <a:off x="1240791" y="1343306"/>
          <a:ext cx="4605271" cy="107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4" tIns="113694" rIns="113694" bIns="11369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.</a:t>
          </a:r>
        </a:p>
      </dsp:txBody>
      <dsp:txXfrm>
        <a:off x="1240791" y="1343306"/>
        <a:ext cx="4605271" cy="1074277"/>
      </dsp:txXfrm>
    </dsp:sp>
    <dsp:sp modelId="{0CB78579-D244-4AFE-862F-DBC74093F6DF}">
      <dsp:nvSpPr>
        <dsp:cNvPr id="0" name=""/>
        <dsp:cNvSpPr/>
      </dsp:nvSpPr>
      <dsp:spPr>
        <a:xfrm>
          <a:off x="0" y="2686153"/>
          <a:ext cx="5846063" cy="10742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EAF336-931D-49D0-94E2-111581336386}">
      <dsp:nvSpPr>
        <dsp:cNvPr id="0" name=""/>
        <dsp:cNvSpPr/>
      </dsp:nvSpPr>
      <dsp:spPr>
        <a:xfrm>
          <a:off x="324969" y="2927866"/>
          <a:ext cx="590852" cy="5908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8DEAB-4F2A-4963-A473-E70D9D1DEF42}">
      <dsp:nvSpPr>
        <dsp:cNvPr id="0" name=""/>
        <dsp:cNvSpPr/>
      </dsp:nvSpPr>
      <dsp:spPr>
        <a:xfrm>
          <a:off x="1240791" y="2686153"/>
          <a:ext cx="4605271" cy="107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4" tIns="113694" rIns="113694" bIns="11369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.</a:t>
          </a:r>
        </a:p>
      </dsp:txBody>
      <dsp:txXfrm>
        <a:off x="1240791" y="2686153"/>
        <a:ext cx="4605271" cy="1074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5536780" cy="3566160"/>
          </a:xfrm>
        </p:spPr>
        <p:txBody>
          <a:bodyPr>
            <a:normAutofit/>
          </a:bodyPr>
          <a:lstStyle/>
          <a:p>
            <a:r>
              <a:rPr lang="en-US"/>
              <a:t>Sprint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0" y="4645152"/>
            <a:ext cx="5534009" cy="1143000"/>
          </a:xfrm>
        </p:spPr>
        <p:txBody>
          <a:bodyPr>
            <a:normAutofit/>
          </a:bodyPr>
          <a:lstStyle/>
          <a:p>
            <a:r>
              <a:rPr lang="en-US" dirty="0"/>
              <a:t>Desi Hattie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7660" y="4485132"/>
            <a:ext cx="5486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545677" y="1006198"/>
            <a:ext cx="3841219" cy="4315976"/>
          </a:xfrm>
          <a:prstGeom prst="rect">
            <a:avLst/>
          </a:prstGeom>
        </p:spPr>
      </p:pic>
      <p:sp>
        <p:nvSpPr>
          <p:cNvPr id="38" name="Rectangle 34">
            <a:extLst>
              <a:ext uri="{FF2B5EF4-FFF2-40B4-BE49-F238E27FC236}">
                <a16:creationId xmlns:a16="http://schemas.microsoft.com/office/drawing/2014/main" id="{596FA172-921E-4C46-94E3-3FC0695A7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D68FF9-19FE-19AB-C40D-4480BA798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>
                <a:solidFill>
                  <a:schemeClr val="tx1">
                    <a:lumMod val="85000"/>
                    <a:lumOff val="15000"/>
                  </a:schemeClr>
                </a:solidFill>
              </a:rPr>
              <a:t>Contribution made by Puran Khanal</a:t>
            </a:r>
          </a:p>
        </p:txBody>
      </p:sp>
      <p:pic>
        <p:nvPicPr>
          <p:cNvPr id="8" name="Graphic 7" descr="Lightbulb">
            <a:extLst>
              <a:ext uri="{FF2B5EF4-FFF2-40B4-BE49-F238E27FC236}">
                <a16:creationId xmlns:a16="http://schemas.microsoft.com/office/drawing/2014/main" id="{1C048DF4-C544-57AD-2665-84BA0BFF0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4319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6186BDE-D32E-2EF3-4B88-6EA23361B52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671F4F-F9C1-CA22-E065-D3FAAEDE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D1ED1-32A9-B193-3AC3-978C735F3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735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F0AFEC8-3F99-C549-4665-237121DCF89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B515BB-2791-5514-C2FB-D719C9309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279DF-3E34-1BAC-8FF6-982C9F0C9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7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5F6B3F-DF1E-55CD-BE7F-7F756AC3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Contribution made by Sushil Khadka</a:t>
            </a:r>
          </a:p>
        </p:txBody>
      </p:sp>
      <p:pic>
        <p:nvPicPr>
          <p:cNvPr id="8" name="Graphic 7" descr="Lightbulb">
            <a:extLst>
              <a:ext uri="{FF2B5EF4-FFF2-40B4-BE49-F238E27FC236}">
                <a16:creationId xmlns:a16="http://schemas.microsoft.com/office/drawing/2014/main" id="{5EE3802C-5831-59AA-D129-8D7A91359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2273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BD64E6E-0D66-689D-A0DA-37B19CE3289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CD2926-D202-0508-8B99-CD851365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2EEF8-6193-FA52-D36F-F56110F2E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961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443CB31-E0EB-3339-F0A1-31023B3D628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DB5757-EB2D-CE2A-2021-F247AFDC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3CABB-550E-03CA-C631-EE72ADEC9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71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5F6B3F-DF1E-55CD-BE7F-7F756AC3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Contribution made by Jay Krishna Dangi</a:t>
            </a:r>
          </a:p>
        </p:txBody>
      </p:sp>
      <p:pic>
        <p:nvPicPr>
          <p:cNvPr id="8" name="Graphic 7" descr="Lightbulb">
            <a:extLst>
              <a:ext uri="{FF2B5EF4-FFF2-40B4-BE49-F238E27FC236}">
                <a16:creationId xmlns:a16="http://schemas.microsoft.com/office/drawing/2014/main" id="{5EE3802C-5831-59AA-D129-8D7A91359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5008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8C256C2-D871-763E-3FE1-8797F9D2E22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920953-5A70-C2E4-F838-D3658715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D8C57-E405-5FD1-A241-89D64D640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795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6AE6516-2492-17D0-12D6-9627DE3D8F4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E718E7-0448-7D15-762B-A6DBAD11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21552-6BA8-6173-F658-4F57F2802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947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5F6B3F-DF1E-55CD-BE7F-7F756AC3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Contribution made by Keshav Dotel</a:t>
            </a:r>
          </a:p>
        </p:txBody>
      </p:sp>
      <p:pic>
        <p:nvPicPr>
          <p:cNvPr id="8" name="Graphic 7" descr="Lightbulb">
            <a:extLst>
              <a:ext uri="{FF2B5EF4-FFF2-40B4-BE49-F238E27FC236}">
                <a16:creationId xmlns:a16="http://schemas.microsoft.com/office/drawing/2014/main" id="{5EE3802C-5831-59AA-D129-8D7A91359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569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5931B-AF6F-2A38-8673-051DC178F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/>
              <a:t>Team Real	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F2B63D-2C19-95FE-E1B9-CB66059DD3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59793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7311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3B60792-93CB-9802-91F4-5EF1D15F89F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467727-710B-8459-6EB7-A92740F0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67FAD-CE25-2D0C-7E32-668BD5588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136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735E369-C734-223D-C5B1-9C38487162F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5E7919-2341-98FA-3FEB-417EC296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1F9F1-ECE0-418C-1644-693A1B916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6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8C1B095-8A38-7AF5-BEA6-A6B0BE511B9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FC541F-C284-C226-522F-B78F5675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B98E8-6641-CF15-DD16-0F1DD491C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628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4DCD9B2-D552-47A6-9FE2-15D7E8159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6FD98A-FF7D-D7B8-9BAE-7B4B0A8E2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8"/>
            <a:ext cx="4813072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</a:p>
        </p:txBody>
      </p:sp>
      <p:pic>
        <p:nvPicPr>
          <p:cNvPr id="8" name="Graphic 7" descr="Play">
            <a:extLst>
              <a:ext uri="{FF2B5EF4-FFF2-40B4-BE49-F238E27FC236}">
                <a16:creationId xmlns:a16="http://schemas.microsoft.com/office/drawing/2014/main" id="{B178329F-C1F1-D45C-FDE9-8FD80CF8B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32349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CE25F7F-C10E-4478-90C0-93B61E638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6098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54DCD9B2-D552-47A6-9FE2-15D7E8159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97A8C2-CD4F-2BF3-B5E3-72E58907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8"/>
            <a:ext cx="4813072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Reflection</a:t>
            </a:r>
          </a:p>
        </p:txBody>
      </p:sp>
      <p:pic>
        <p:nvPicPr>
          <p:cNvPr id="24" name="Graphic 7" descr="Thought bubble">
            <a:extLst>
              <a:ext uri="{FF2B5EF4-FFF2-40B4-BE49-F238E27FC236}">
                <a16:creationId xmlns:a16="http://schemas.microsoft.com/office/drawing/2014/main" id="{FD794371-4A5C-F24D-9754-89DE691B7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25" name="Straight Connector 16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32349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8">
            <a:extLst>
              <a:ext uri="{FF2B5EF4-FFF2-40B4-BE49-F238E27FC236}">
                <a16:creationId xmlns:a16="http://schemas.microsoft.com/office/drawing/2014/main" id="{CCE25F7F-C10E-4478-90C0-93B61E638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2865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A2FBA2-70DA-9804-7B82-2ACBACE2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What went well?</a:t>
            </a:r>
          </a:p>
        </p:txBody>
      </p:sp>
      <p:pic>
        <p:nvPicPr>
          <p:cNvPr id="8" name="Graphic 7" descr="Share With Person">
            <a:extLst>
              <a:ext uri="{FF2B5EF4-FFF2-40B4-BE49-F238E27FC236}">
                <a16:creationId xmlns:a16="http://schemas.microsoft.com/office/drawing/2014/main" id="{FF301301-305E-1635-E391-568E13DEF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92" y="711306"/>
            <a:ext cx="5115347" cy="511534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424F2-6392-1DD7-A1D7-1DD9CF536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1684" y="2407436"/>
            <a:ext cx="5375504" cy="3461658"/>
          </a:xfrm>
        </p:spPr>
        <p:txBody>
          <a:bodyPr vert="horz" lIns="0" tIns="45720" rIns="0" bIns="45720" rtlCol="0">
            <a:normAutofit/>
          </a:bodyPr>
          <a:lstStyle/>
          <a:p>
            <a:pPr marL="342900" lvl="0" indent="-34290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The customer comprehended the demo; thus, everything went smoothly.</a:t>
            </a:r>
          </a:p>
          <a:p>
            <a:pPr marL="342900" lvl="0" indent="-34290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During the demo process, team member collaboration was excellent.</a:t>
            </a:r>
          </a:p>
          <a:p>
            <a:pPr marL="342900" lvl="0" indent="-34290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Every member of the team completed their allocated responsibilities on time.</a:t>
            </a:r>
          </a:p>
          <a:p>
            <a:pPr marL="342900" lvl="0" indent="-34290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Early user story research aided in the timely documentation of the first sprint.</a:t>
            </a:r>
          </a:p>
          <a:p>
            <a:pPr marL="342900" lvl="0" indent="-34290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The time estimation was useful in keeping all the projects on track.</a:t>
            </a: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Font typeface="Calibri" panose="020F050202020403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Before the demo, the supervisor gave each team member positive comments.</a:t>
            </a:r>
          </a:p>
          <a:p>
            <a:pPr>
              <a:lnSpc>
                <a:spcPct val="90000"/>
              </a:lnSpc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5363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6813EE-842E-8599-BDDA-A964C0EB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What Could Be Improved?</a:t>
            </a:r>
          </a:p>
        </p:txBody>
      </p:sp>
      <p:pic>
        <p:nvPicPr>
          <p:cNvPr id="8" name="Graphic 7" descr="Customer Review">
            <a:extLst>
              <a:ext uri="{FF2B5EF4-FFF2-40B4-BE49-F238E27FC236}">
                <a16:creationId xmlns:a16="http://schemas.microsoft.com/office/drawing/2014/main" id="{7AFB62F8-C5E2-32D6-161A-9BF87A6E7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92" y="711306"/>
            <a:ext cx="5115347" cy="511534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E0C3F-1AE7-53F6-A7A6-D531E82C3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1683" y="2407436"/>
            <a:ext cx="5211197" cy="3461658"/>
          </a:xfrm>
        </p:spPr>
        <p:txBody>
          <a:bodyPr vert="horz" lIns="0" tIns="45720" rIns="0" bIns="45720" rtlCol="0">
            <a:normAutofit/>
          </a:bodyPr>
          <a:lstStyle/>
          <a:p>
            <a:pPr marL="342900" lvl="0" indent="-34290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Supervisor comments should be obtained a few days prior to the demo, hours before.</a:t>
            </a:r>
          </a:p>
          <a:p>
            <a:pPr marL="342900" lvl="0" indent="-34290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Each team member should schedule their time such that none of the review sessions are missed.</a:t>
            </a:r>
          </a:p>
          <a:p>
            <a:pPr marL="342900" lvl="0" indent="-34290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It is necessary to enhance time management.</a:t>
            </a:r>
          </a:p>
          <a:p>
            <a:pPr marL="342900" lvl="0" indent="-34290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The development team should increase their task estimating time so that each task gets the time it deserves.</a:t>
            </a:r>
          </a:p>
          <a:p>
            <a:pPr marL="342900" lvl="0" indent="-342900"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The scrum master should ensure that all project-related subjects are properly communicated among the team members.</a:t>
            </a: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Team meetings should occur at least three times each week.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4256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1B07C1-DCE1-D864-32B1-3EBC5284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What Can we do?</a:t>
            </a:r>
          </a:p>
        </p:txBody>
      </p:sp>
      <p:pic>
        <p:nvPicPr>
          <p:cNvPr id="8" name="Graphic 7" descr="Hierarchy">
            <a:extLst>
              <a:ext uri="{FF2B5EF4-FFF2-40B4-BE49-F238E27FC236}">
                <a16:creationId xmlns:a16="http://schemas.microsoft.com/office/drawing/2014/main" id="{12705754-E988-2945-505F-C559BB395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92" y="711306"/>
            <a:ext cx="5115347" cy="511534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AA475-6416-8367-65CF-5AA858AF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1684" y="2407436"/>
            <a:ext cx="5261204" cy="3461658"/>
          </a:xfrm>
        </p:spPr>
        <p:txBody>
          <a:bodyPr vert="horz" lIns="0" tIns="45720" rIns="0" bIns="45720" rtlCol="0">
            <a:normAutofit/>
          </a:bodyPr>
          <a:lstStyle/>
          <a:p>
            <a:pPr marL="342900" lvl="0" indent="-34290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We may utilize the offered templates as a starting point for our sprint documentation.</a:t>
            </a:r>
          </a:p>
          <a:p>
            <a:pPr marL="342900" lvl="0" indent="-34290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Provide the project manager with our available time so that he may plan team meetings at               least three times a week for the project's benefit.</a:t>
            </a:r>
          </a:p>
          <a:p>
            <a:pPr marL="342900" lvl="0" indent="-34290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We should not plan any other tasks around the time of the review meeting or team meetings.</a:t>
            </a: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Gather as much data as possible for our next sprint iteration. 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798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4DCD9B2-D552-47A6-9FE2-15D7E8159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6A3FFD-F80A-8790-9762-C1BCE5384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8"/>
            <a:ext cx="4813072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End</a:t>
            </a:r>
          </a:p>
        </p:txBody>
      </p:sp>
      <p:pic>
        <p:nvPicPr>
          <p:cNvPr id="8" name="Graphic 7" descr="Stop">
            <a:extLst>
              <a:ext uri="{FF2B5EF4-FFF2-40B4-BE49-F238E27FC236}">
                <a16:creationId xmlns:a16="http://schemas.microsoft.com/office/drawing/2014/main" id="{BCBC586E-8490-64F7-D604-88924B489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32349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CE25F7F-C10E-4478-90C0-93B61E638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061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9426B45-4C4F-4D52-8537-76E9A5B89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Collaborations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117E1C-E964-4433-B1A8-BB2301D0F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7E6FB20-7663-466F-A928-9371C34F9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427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649623"/>
              </p:ext>
            </p:extLst>
          </p:nvPr>
        </p:nvGraphicFramePr>
        <p:xfrm>
          <a:off x="5248657" y="2108201"/>
          <a:ext cx="5846063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Placeholder 6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57CE435A-8316-AD4A-58BA-DB3BE5F0B1B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6247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6D0E9-1825-4E48-5A90-4F6E175D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/>
              <a:t>Parbhjeet Kaur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BC0E45-0B08-D91E-06A8-348B00252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89580" y="5120639"/>
            <a:ext cx="3073745" cy="12801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sz="1500" cap="all" spc="200"/>
              <a:t>Client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438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Pen placed on top of a signature line">
            <a:extLst>
              <a:ext uri="{FF2B5EF4-FFF2-40B4-BE49-F238E27FC236}">
                <a16:creationId xmlns:a16="http://schemas.microsoft.com/office/drawing/2014/main" id="{2DCDA5B5-429F-8635-B87C-B53C71CED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37E0400-E9ED-46D6-A946-A7B49DB41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5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7DF83A-02F4-3734-55DC-C0280AD0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429" y="4682149"/>
            <a:ext cx="6470692" cy="12293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Client Information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bg1">
                <a:alpha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087377D-BC16-E7CE-F016-CF6A12A784D9}"/>
              </a:ext>
            </a:extLst>
          </p:cNvPr>
          <p:cNvSpPr txBox="1"/>
          <p:nvPr/>
        </p:nvSpPr>
        <p:spPr>
          <a:xfrm>
            <a:off x="705005" y="2575449"/>
            <a:ext cx="61257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Client Name: ‘Desi Hattie’</a:t>
            </a:r>
          </a:p>
          <a:p>
            <a:endParaRPr lang="en-GB" dirty="0"/>
          </a:p>
          <a:p>
            <a:r>
              <a:rPr lang="en-GB" dirty="0"/>
              <a:t>Owner Name: John Doe</a:t>
            </a:r>
          </a:p>
          <a:p>
            <a:endParaRPr lang="en-GB" dirty="0"/>
          </a:p>
          <a:p>
            <a:r>
              <a:rPr lang="en-GB" dirty="0"/>
              <a:t>Location: XYZ </a:t>
            </a:r>
          </a:p>
          <a:p>
            <a:endParaRPr lang="en-GB" dirty="0"/>
          </a:p>
          <a:p>
            <a:r>
              <a:rPr lang="en-GB" dirty="0"/>
              <a:t>Date of Establishment: DD/MM/YYYY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168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6" name="Straight Connector 3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41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25BEA09-1C78-3B31-1361-F59186062E8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58" name="Rectangle 43">
            <a:extLst>
              <a:ext uri="{FF2B5EF4-FFF2-40B4-BE49-F238E27FC236}">
                <a16:creationId xmlns:a16="http://schemas.microsoft.com/office/drawing/2014/main" id="{EEFC1EB0-DB92-4E98-B3A9-0CD6FA5A8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8326" y="-341385"/>
            <a:ext cx="6858003" cy="754075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5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E18381-2469-D01B-BD25-FF6987C0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77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Project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7F835-9088-F907-B7D4-39C1E5100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8610" y="4608576"/>
            <a:ext cx="3205640" cy="7741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sz="2000" b="1" cap="all" spc="200">
                <a:solidFill>
                  <a:schemeClr val="bg1"/>
                </a:solidFill>
              </a:rPr>
              <a:t>Desi Hattie</a:t>
            </a:r>
          </a:p>
        </p:txBody>
      </p:sp>
      <p:cxnSp>
        <p:nvCxnSpPr>
          <p:cNvPr id="59" name="Straight Connector 45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53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5" descr="Letters in shelves">
            <a:extLst>
              <a:ext uri="{FF2B5EF4-FFF2-40B4-BE49-F238E27FC236}">
                <a16:creationId xmlns:a16="http://schemas.microsoft.com/office/drawing/2014/main" id="{E3F2D7FD-A1D2-486D-B70A-70DD5BF45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" b="15182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4FAB00-7299-BAD0-0241-E4AC0A8F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517" y="3331444"/>
            <a:ext cx="6470692" cy="12293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Theme and Wish list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6076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AFF5D1F-9C47-A6B2-F990-04BE8055028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890300-6EA7-1131-7CA5-6D63FB996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F609B-FB07-A2F9-9E2F-674780B49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41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2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28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245D3A-A749-7979-8E9F-3C589F01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List of User’s Stories Used in Sprint 1</a:t>
            </a:r>
          </a:p>
        </p:txBody>
      </p:sp>
      <p:cxnSp>
        <p:nvCxnSpPr>
          <p:cNvPr id="38" name="Straight Connector 30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ECD6D-C860-1209-372F-60D884BDD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63786" y="621697"/>
            <a:ext cx="6791894" cy="5147973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As a user I want to:</a:t>
            </a: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ign up using my personal information.</a:t>
            </a: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Login using the personal information.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Look over the restaurant's menu to see what's available. </a:t>
            </a: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See the restaurant's location and hours of operation on the internet so that I may plan my visit properly.</a:t>
            </a: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ate the food and service of the Desai Hattie.</a:t>
            </a: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49286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{6F9D4540-50E3-4183-B0DD-52E12BA9227D}tf11437505_win32</Template>
  <TotalTime>78</TotalTime>
  <Words>412</Words>
  <Application>Microsoft Office PowerPoint</Application>
  <PresentationFormat>Widescreen</PresentationFormat>
  <Paragraphs>61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Georgia Pro Cond Light</vt:lpstr>
      <vt:lpstr>Speak Pro</vt:lpstr>
      <vt:lpstr>RetrospectVTI</vt:lpstr>
      <vt:lpstr>Sprint 1</vt:lpstr>
      <vt:lpstr>Team Real </vt:lpstr>
      <vt:lpstr>Collaborations</vt:lpstr>
      <vt:lpstr>Parbhjeet Kaur</vt:lpstr>
      <vt:lpstr>Client Information</vt:lpstr>
      <vt:lpstr>Project Name</vt:lpstr>
      <vt:lpstr>Theme and Wish list</vt:lpstr>
      <vt:lpstr>PowerPoint Presentation</vt:lpstr>
      <vt:lpstr>List of User’s Stories Used in Sprint 1</vt:lpstr>
      <vt:lpstr>Contribution made by Puran Khanal</vt:lpstr>
      <vt:lpstr>PowerPoint Presentation</vt:lpstr>
      <vt:lpstr>PowerPoint Presentation</vt:lpstr>
      <vt:lpstr>Contribution made by Sushil Khadka</vt:lpstr>
      <vt:lpstr>PowerPoint Presentation</vt:lpstr>
      <vt:lpstr>PowerPoint Presentation</vt:lpstr>
      <vt:lpstr>Contribution made by Jay Krishna Dangi</vt:lpstr>
      <vt:lpstr>PowerPoint Presentation</vt:lpstr>
      <vt:lpstr>PowerPoint Presentation</vt:lpstr>
      <vt:lpstr>Contribution made by Keshav Dotel</vt:lpstr>
      <vt:lpstr>PowerPoint Presentation</vt:lpstr>
      <vt:lpstr>PowerPoint Presentation</vt:lpstr>
      <vt:lpstr>PowerPoint Presentation</vt:lpstr>
      <vt:lpstr>Demo</vt:lpstr>
      <vt:lpstr>Reflection</vt:lpstr>
      <vt:lpstr>What went well?</vt:lpstr>
      <vt:lpstr>What Could Be Improved?</vt:lpstr>
      <vt:lpstr>What Can we do?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Keshav Dotel</dc:creator>
  <cp:lastModifiedBy>Keshav Dotel</cp:lastModifiedBy>
  <cp:revision>2</cp:revision>
  <dcterms:created xsi:type="dcterms:W3CDTF">2022-05-10T15:39:54Z</dcterms:created>
  <dcterms:modified xsi:type="dcterms:W3CDTF">2022-05-10T16:58:00Z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