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ucb-bar/berkeley-hardfloat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00e5f36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00e5f36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00e5f36a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00e5f36a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105d0f751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105d0f751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105d0f751_1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105d0f751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00e5f36a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00e5f36a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Area (kGE) = (Number of Multiplies × 5.5) + (Number of Adders × 4.0) + (Number of Dividers × 11.0) + (Number of FFs × 0.01) + Control Overhead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Area (kGE) = (4 × 5.5) + (3 × 4.0) + (2 × 11.0) + (300 × 0.01) + 0.5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https://github.com/ucb-bar/berkeley-hardfloat</a:t>
            </a:r>
            <a:r>
              <a:rPr lang="en"/>
              <a:t> and other resources. “Design and Analysis of Floating Point Units for Embedded Processors”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paper gives 90k estimate.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use Yosys to get accurate area estimates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105d0f7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105d0f7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00e5f36a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00e5f36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realtimerendering.com/raytracinggems/rtg/index.html" TargetMode="External"/><Relationship Id="rId5" Type="http://schemas.openxmlformats.org/officeDocument/2006/relationships/hyperlink" Target="https://cs418.cs.illinois.edu/website/text/rays.html#ray-sphere-intersec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20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Ray-Tracing </a:t>
            </a:r>
            <a:r>
              <a:rPr lang="en"/>
              <a:t>Accelerator for Ray-Triangle Intersections 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Members: </a:t>
            </a:r>
            <a:r>
              <a:rPr lang="en" sz="2400"/>
              <a:t>Yugal Kithany, </a:t>
            </a:r>
            <a:r>
              <a:rPr lang="en" sz="2400"/>
              <a:t>David Phillips, Jin Jiang</a:t>
            </a:r>
            <a:endParaRPr sz="2400"/>
          </a:p>
        </p:txBody>
      </p:sp>
      <p:pic>
        <p:nvPicPr>
          <p:cNvPr id="56" name="Google Shape;56;p13" title="tenthousand_cp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650" y="2305150"/>
            <a:ext cx="2838350" cy="28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Specialized </a:t>
            </a:r>
            <a:r>
              <a:rPr lang="en"/>
              <a:t>Hardware</a:t>
            </a:r>
            <a:r>
              <a:rPr lang="en"/>
              <a:t> Needed!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25" y="1017725"/>
            <a:ext cx="6716626" cy="20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raytrac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0" y="3046450"/>
            <a:ext cx="2783376" cy="18527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304475" y="3115600"/>
            <a:ext cx="583950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a </a:t>
            </a:r>
            <a:r>
              <a:rPr lang="en" sz="1800">
                <a:solidFill>
                  <a:schemeClr val="dk2"/>
                </a:solidFill>
              </a:rPr>
              <a:t>1920x1080</a:t>
            </a:r>
            <a:r>
              <a:rPr lang="en" sz="1800">
                <a:solidFill>
                  <a:schemeClr val="dk2"/>
                </a:solidFill>
              </a:rPr>
              <a:t> screen with a 100,000 triangle meshes scene, a total of 2.07E11 intersections </a:t>
            </a:r>
            <a:r>
              <a:rPr lang="en" sz="1800">
                <a:solidFill>
                  <a:schemeClr val="dk2"/>
                </a:solidFill>
              </a:rPr>
              <a:t>have to be calculated, not counting any reflection, refraction, shadow ray, Global illumination, or BVH traversal accelerations.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: Ray-Triangle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 Algorithm in Hardware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609675"/>
            <a:ext cx="5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if the ray intersects with the plane which the triangle lies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intersects, finds the b</a:t>
            </a:r>
            <a:r>
              <a:rPr lang="en"/>
              <a:t>arycentric coordinates of this intersection point.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all coordinates are between 0 and 1, it means the intersection point is within the triangle.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8000" y="0"/>
            <a:ext cx="2678775" cy="51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rtaccelblock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25" y="649327"/>
            <a:ext cx="5073801" cy="34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350" y="339975"/>
            <a:ext cx="3756801" cy="19444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253500" y="1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RTL </a:t>
            </a:r>
            <a:r>
              <a:rPr lang="en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5990775" y="2382725"/>
            <a:ext cx="2635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FOSS RI5CY-Core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80" name="Google Shape;80;p16" title="Screenshot from 2025-04-28 22-47-1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0369" y="3721900"/>
            <a:ext cx="4358776" cy="11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 title="Screenshot from 2025-04-28 22-52-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425" y="221225"/>
            <a:ext cx="477658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80550" y="2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Design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-48225" y="1135925"/>
            <a:ext cx="4317300" cy="3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26 Linear Stages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Parallelize FLOP jobs as much as possible within stages while obeying  dependencies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FP hardware config (6 FMA, 3 DIV, 1 CMP) chosen for common case rather than worse case to keep area/power reasonable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Return NO_INT as soon as possible to avoid extraneous execution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Intermediary Results/Graphs</a:t>
            </a:r>
            <a:endParaRPr/>
          </a:p>
        </p:txBody>
      </p:sp>
      <p:pic>
        <p:nvPicPr>
          <p:cNvPr id="93" name="Google Shape;93;p18" title="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6" y="1017725"/>
            <a:ext cx="3717550" cy="283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area_comparis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600" y="1057348"/>
            <a:ext cx="3777126" cy="28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22875" y="4281325"/>
            <a:ext cx="64317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Remaining</a:t>
            </a:r>
            <a:r>
              <a:rPr lang="en" sz="1800">
                <a:solidFill>
                  <a:schemeClr val="dk2"/>
                </a:solidFill>
              </a:rPr>
              <a:t> Work: Integrate Module With RI5CY Core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Nvidia has a RT core, but not too much info could be found on it.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4650"/>
            <a:ext cx="6089226" cy="10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428750" y="2719950"/>
            <a:ext cx="81060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actual algorithm for the ray-triangle intersection are from here: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The ray-tracing gem book: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u="sng">
                <a:solidFill>
                  <a:schemeClr val="hlink"/>
                </a:solidFill>
                <a:hlinkClick r:id="rId4"/>
              </a:rPr>
              <a:t>https://www.realtimerendering.com/raytracinggems/rtg/index.html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The CS 418 class website: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u="sng">
                <a:solidFill>
                  <a:schemeClr val="hlink"/>
                </a:solidFill>
                <a:hlinkClick r:id="rId5"/>
              </a:rPr>
              <a:t>https://cs418.cs.illinois.edu/website/text/rays.html#ray-sphere-intersection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2: </a:t>
            </a:r>
            <a:r>
              <a:rPr lang="en"/>
              <a:t>RTI.S &amp; RTILD.S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" y="1538600"/>
            <a:ext cx="4637175" cy="26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750" y="1621863"/>
            <a:ext cx="4305125" cy="24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