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BEF5DC-FE54-9878-75ED-F7E7D975A727}"/>
              </a:ext>
            </a:extLst>
          </p:cNvPr>
          <p:cNvSpPr/>
          <p:nvPr/>
        </p:nvSpPr>
        <p:spPr>
          <a:xfrm>
            <a:off x="5829300" y="5725391"/>
            <a:ext cx="2192482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89752" y="196645"/>
            <a:ext cx="6687729" cy="120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00251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338917" y="1317523"/>
            <a:ext cx="7041691" cy="490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Innovation: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AICTE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 SIH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1467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TECH TITANS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SANTHOSH S</a:t>
            </a:r>
            <a:endParaRPr lang="en-US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4107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DHANALAKSHMI COLLEGE OF ENGINEERING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LEARN HUB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BDDB70-ED9C-FC2C-02F7-9E9B0A325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0" y="2168095"/>
            <a:ext cx="2966971" cy="2966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6FE321-8565-8361-6C74-AF04074989CE}"/>
              </a:ext>
            </a:extLst>
          </p:cNvPr>
          <p:cNvSpPr/>
          <p:nvPr/>
        </p:nvSpPr>
        <p:spPr>
          <a:xfrm>
            <a:off x="904568" y="1759974"/>
            <a:ext cx="2271251" cy="358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45807" y="252627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089125" y="1061881"/>
            <a:ext cx="5233017" cy="420820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Describe your idea/Solution/Prototype here: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Hub is created  to provi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 integrated service to the user where the user can have Video lectures , Chatbot and Compilers on the same dashboard.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 Hub provides a user-friendly web-based learning platform with AI-driven personalized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includes programming language compilers, chatbot, and learning materials for a convenient learning experience.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prioritizes data security through secure authentication and supports Progressive Web App (PWA) for easy access across devices.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241424" y="6456045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077311" y="3785419"/>
            <a:ext cx="5010065" cy="3018504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: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NODE JS &amp; EJS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TAILWINDCSS &amp; BOOTSTRAP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GOOGLE OAUTH  AND MFA AUTH 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GPT 3.5 API</a:t>
            </a:r>
            <a:endParaRPr lang="en-US" sz="12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NOTIFICATION API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DATABASE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52A1ECD-5CC3-5AED-8980-3419EE2AB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4343" y="1061880"/>
            <a:ext cx="1092129" cy="22122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25F4BD-2AA1-A56C-4912-D57D3861E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8660" y="1052049"/>
            <a:ext cx="3846527" cy="22122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AA7C93-9F54-E071-B708-402E771085A4}"/>
              </a:ext>
            </a:extLst>
          </p:cNvPr>
          <p:cNvSpPr/>
          <p:nvPr/>
        </p:nvSpPr>
        <p:spPr>
          <a:xfrm>
            <a:off x="844345" y="1818968"/>
            <a:ext cx="2321642" cy="273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245191" y="25955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521110" y="6263956"/>
            <a:ext cx="97368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D2D0A-62E0-E682-A724-A813B534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646260"/>
            <a:ext cx="7472518" cy="4410413"/>
          </a:xfrm>
          <a:prstGeom prst="rect">
            <a:avLst/>
          </a:prstGeom>
        </p:spPr>
      </p:pic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628031" y="106596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Use Cases here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80BF5-A109-4C9D-57F2-16418C7EB13E}"/>
              </a:ext>
            </a:extLst>
          </p:cNvPr>
          <p:cNvSpPr/>
          <p:nvPr/>
        </p:nvSpPr>
        <p:spPr>
          <a:xfrm rot="5400000">
            <a:off x="10372193" y="2446131"/>
            <a:ext cx="2874840" cy="746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7422124" y="1073987"/>
            <a:ext cx="4671552" cy="48819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Describe your Dependencies / Show stopper here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contact a dedicated technical support team for prompt assistance with any concerns or questions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implement Multi-Factor Authentication (MFA) for added security.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utilize live screen sharing for collaborative and direct interaction with the technical team for errors.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393751" y="338289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4E032-A835-F5BB-3BAF-E777F020A38E}"/>
              </a:ext>
            </a:extLst>
          </p:cNvPr>
          <p:cNvSpPr/>
          <p:nvPr/>
        </p:nvSpPr>
        <p:spPr>
          <a:xfrm>
            <a:off x="589935" y="1582994"/>
            <a:ext cx="3008671" cy="610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38;p4">
            <a:extLst>
              <a:ext uri="{FF2B5EF4-FFF2-40B4-BE49-F238E27FC236}">
                <a16:creationId xmlns:a16="http://schemas.microsoft.com/office/drawing/2014/main" id="{28DF8C7D-A988-AF24-59C3-AFE174523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0103" y="1197790"/>
            <a:ext cx="11286500" cy="521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SANTHOSH.S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spcBef>
                <a:spcPts val="0"/>
              </a:spcBef>
              <a:buClr>
                <a:srgbClr val="5D7C3F"/>
              </a:buClr>
              <a:buSzPts val="1200"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B.E					           Stream : CSE			Year :  III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Name: 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PRATHIKSHA.P.C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B.E					           Stream : CSE			Year : III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Name: 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NISHANTHI 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B.E					           Stream : CSE			Year : III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Name: 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SRIRAM.L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B.E					            Stream : CSE			Year : III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Name: 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LILAN SHANKAR.S.R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B.E					            Stream : CSE			Year : III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Name: 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THILLAI KANNAN.S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B.E					            Stream : CSE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1 Name: 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MARIAMMAL 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: Academic 				Expertise : Software Testing	Domain Experience :  5 years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2 Name: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:		 			Expertise : 			Domain Experience :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461</Words>
  <Application>Microsoft Office PowerPoint</Application>
  <PresentationFormat>Widescreen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Times New Roman</vt:lpstr>
      <vt:lpstr>Libre Franklin</vt:lpstr>
      <vt:lpstr>Franklin Gothic</vt:lpstr>
      <vt:lpstr>Arial</vt:lpstr>
      <vt:lpstr>Calibri</vt:lpstr>
      <vt:lpstr>Wingdings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santhosh shanmugam</cp:lastModifiedBy>
  <cp:revision>8</cp:revision>
  <dcterms:created xsi:type="dcterms:W3CDTF">2022-02-11T07:14:46Z</dcterms:created>
  <dcterms:modified xsi:type="dcterms:W3CDTF">2023-10-09T17:11:53Z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