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type="screen4x3" cy="6858000" cx="9144000"/>
  <p:notesSz cx="6858000" cy="9144000"/>
  <p:defaultTextStyle>
    <a:defPPr>
      <a:defRPr lang="zh-CN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46" y="108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tableStyles" Target="tableStyles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3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44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45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46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47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4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82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altLang="zh-CN" lang="en-US" smtClean="0"/>
              <a:t>Click to edit Master subtitle style</a:t>
            </a:r>
            <a:endParaRPr dirty="0" lang="en-US"/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11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1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1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01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0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0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0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06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0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0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0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16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indent="0" marL="0">
              <a:buNone/>
              <a:defRPr sz="2400">
                <a:solidFill>
                  <a:schemeClr val="tx1"/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1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1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1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21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2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2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2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27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28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30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31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32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3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9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9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9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3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7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38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39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4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4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4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91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r>
              <a:rPr altLang="zh-CN" lang="en-US" smtClean="0"/>
              <a:t>Click icon to add picture</a:t>
            </a:r>
            <a:endParaRPr dirty="0" lang="en-US"/>
          </a:p>
        </p:txBody>
      </p:sp>
      <p:sp>
        <p:nvSpPr>
          <p:cNvPr id="1048592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59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9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9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altLang="en-US" lang="zh-CN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9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9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9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9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9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Title 1"/>
          <p:cNvSpPr>
            <a:spLocks noGrp="1"/>
          </p:cNvSpPr>
          <p:nvPr>
            <p:ph type="ctrTitle"/>
          </p:nvPr>
        </p:nvSpPr>
        <p:spPr>
          <a:xfrm>
            <a:off x="482310" y="246563"/>
            <a:ext cx="7772400" cy="2184573"/>
          </a:xfrm>
        </p:spPr>
        <p:txBody>
          <a:bodyPr/>
          <a:p>
            <a:r>
              <a:rPr altLang="zh-CN" lang="en-US"/>
              <a:t>A</a:t>
            </a:r>
            <a:r>
              <a:rPr altLang="zh-CN" lang="en-US"/>
              <a:t>i</a:t>
            </a:r>
            <a:r>
              <a:rPr altLang="zh-CN" lang="en-US"/>
              <a:t>r</a:t>
            </a:r>
            <a:r>
              <a:rPr altLang="zh-CN" lang="en-US"/>
              <a:t> </a:t>
            </a:r>
            <a:r>
              <a:rPr altLang="zh-CN" lang="en-US"/>
              <a:t>Q</a:t>
            </a:r>
            <a:r>
              <a:rPr altLang="zh-CN" lang="en-US"/>
              <a:t>u</a:t>
            </a:r>
            <a:r>
              <a:rPr altLang="zh-CN" lang="en-US"/>
              <a:t>a</a:t>
            </a:r>
            <a:r>
              <a:rPr altLang="zh-CN" lang="en-US"/>
              <a:t>lity </a:t>
            </a:r>
            <a:r>
              <a:rPr altLang="zh-CN" lang="en-US"/>
              <a:t>Monitoring </a:t>
            </a:r>
            <a:endParaRPr altLang="zh-CN" lang="en-US"/>
          </a:p>
        </p:txBody>
      </p:sp>
      <p:sp>
        <p:nvSpPr>
          <p:cNvPr id="1048587" name="Subtitle 2"/>
          <p:cNvSpPr>
            <a:spLocks noGrp="1"/>
          </p:cNvSpPr>
          <p:nvPr>
            <p:ph type="subTitle" idx="1"/>
          </p:nvPr>
        </p:nvSpPr>
        <p:spPr>
          <a:xfrm>
            <a:off x="294408" y="3154724"/>
            <a:ext cx="4458496" cy="2989745"/>
          </a:xfrm>
        </p:spPr>
        <p:txBody>
          <a:bodyPr>
            <a:normAutofit/>
          </a:bodyPr>
          <a:p>
            <a:r>
              <a:rPr altLang="zh-CN" lang="en-US"/>
              <a:t>T</a:t>
            </a:r>
            <a:r>
              <a:rPr altLang="zh-CN" lang="en-US"/>
              <a:t>e</a:t>
            </a:r>
            <a:r>
              <a:rPr altLang="zh-CN" lang="en-US"/>
              <a:t>a</a:t>
            </a:r>
            <a:r>
              <a:rPr altLang="zh-CN" lang="en-US"/>
              <a:t>m</a:t>
            </a:r>
            <a:r>
              <a:rPr altLang="zh-CN" lang="en-US"/>
              <a:t> </a:t>
            </a:r>
            <a:r>
              <a:rPr altLang="zh-CN" lang="en-US"/>
              <a:t>M</a:t>
            </a:r>
            <a:r>
              <a:rPr altLang="zh-CN" lang="en-US"/>
              <a:t>e</a:t>
            </a:r>
            <a:r>
              <a:rPr altLang="zh-CN" lang="en-US"/>
              <a:t>mbers</a:t>
            </a:r>
            <a:endParaRPr altLang="zh-CN" lang="en-US"/>
          </a:p>
          <a:p>
            <a:r>
              <a:rPr altLang="zh-CN" lang="en-US"/>
              <a:t>1</a:t>
            </a:r>
            <a:r>
              <a:rPr altLang="zh-CN" lang="en-US"/>
              <a:t>.</a:t>
            </a:r>
            <a:r>
              <a:rPr altLang="zh-CN" lang="en-US"/>
              <a:t>S</a:t>
            </a:r>
            <a:r>
              <a:rPr altLang="zh-CN" lang="en-US"/>
              <a:t>a</a:t>
            </a:r>
            <a:r>
              <a:rPr altLang="zh-CN" lang="en-US"/>
              <a:t>n</a:t>
            </a:r>
            <a:r>
              <a:rPr altLang="zh-CN" lang="en-US"/>
              <a:t>j</a:t>
            </a:r>
            <a:r>
              <a:rPr altLang="zh-CN" lang="en-US"/>
              <a:t>i</a:t>
            </a:r>
            <a:r>
              <a:rPr altLang="zh-CN" lang="en-US"/>
              <a:t>v</a:t>
            </a:r>
            <a:r>
              <a:rPr altLang="zh-CN" lang="en-US"/>
              <a:t> </a:t>
            </a:r>
            <a:r>
              <a:rPr altLang="zh-CN" lang="en-US"/>
              <a:t>K</a:t>
            </a:r>
            <a:r>
              <a:rPr altLang="zh-CN" lang="en-US"/>
              <a:t>a</a:t>
            </a:r>
            <a:r>
              <a:rPr altLang="zh-CN" lang="en-US"/>
              <a:t>n</a:t>
            </a:r>
            <a:r>
              <a:rPr altLang="zh-CN" lang="en-US"/>
              <a:t>t</a:t>
            </a:r>
            <a:r>
              <a:rPr altLang="zh-CN" lang="en-US"/>
              <a:t>h</a:t>
            </a:r>
            <a:r>
              <a:rPr altLang="zh-CN" lang="en-US"/>
              <a:t>.</a:t>
            </a:r>
            <a:r>
              <a:rPr altLang="zh-CN" lang="en-US"/>
              <a:t> </a:t>
            </a:r>
            <a:r>
              <a:rPr altLang="zh-CN" lang="en-US"/>
              <a:t>K</a:t>
            </a:r>
            <a:endParaRPr altLang="zh-CN" lang="en-US"/>
          </a:p>
          <a:p>
            <a:r>
              <a:rPr altLang="zh-CN" lang="en-US"/>
              <a:t>2</a:t>
            </a:r>
            <a:r>
              <a:rPr altLang="zh-CN" lang="en-US"/>
              <a:t>.</a:t>
            </a:r>
            <a:r>
              <a:rPr altLang="zh-CN" lang="en-US"/>
              <a:t>S</a:t>
            </a:r>
            <a:r>
              <a:rPr altLang="zh-CN" lang="en-US"/>
              <a:t>h</a:t>
            </a:r>
            <a:r>
              <a:rPr altLang="zh-CN" lang="en-US"/>
              <a:t>o</a:t>
            </a:r>
            <a:r>
              <a:rPr altLang="zh-CN" lang="en-US"/>
              <a:t>b</a:t>
            </a:r>
            <a:r>
              <a:rPr altLang="zh-CN" lang="en-US"/>
              <a:t>a</a:t>
            </a:r>
            <a:r>
              <a:rPr altLang="zh-CN" lang="en-US"/>
              <a:t>n</a:t>
            </a:r>
            <a:r>
              <a:rPr altLang="zh-CN" lang="en-US"/>
              <a:t> </a:t>
            </a:r>
            <a:r>
              <a:rPr altLang="zh-CN" lang="en-US"/>
              <a:t>b</a:t>
            </a:r>
            <a:r>
              <a:rPr altLang="zh-CN" lang="en-US"/>
              <a:t>a</a:t>
            </a:r>
            <a:r>
              <a:rPr altLang="zh-CN" lang="en-US"/>
              <a:t>b</a:t>
            </a:r>
            <a:r>
              <a:rPr altLang="zh-CN" lang="en-US"/>
              <a:t>u</a:t>
            </a:r>
            <a:r>
              <a:rPr altLang="zh-CN" lang="en-US"/>
              <a:t>.</a:t>
            </a:r>
            <a:r>
              <a:rPr altLang="zh-CN" lang="en-US"/>
              <a:t> </a:t>
            </a:r>
            <a:r>
              <a:rPr altLang="zh-CN" lang="en-US"/>
              <a:t>R</a:t>
            </a:r>
            <a:r>
              <a:rPr altLang="zh-CN" lang="en-US"/>
              <a:t> </a:t>
            </a:r>
            <a:endParaRPr altLang="zh-CN" lang="en-US"/>
          </a:p>
          <a:p>
            <a:r>
              <a:rPr altLang="zh-CN" lang="en-US"/>
              <a:t>3</a:t>
            </a:r>
            <a:r>
              <a:rPr altLang="zh-CN" lang="en-US"/>
              <a:t>.</a:t>
            </a:r>
            <a:r>
              <a:rPr altLang="zh-CN" lang="en-US"/>
              <a:t>V</a:t>
            </a:r>
            <a:r>
              <a:rPr altLang="zh-CN" lang="en-US"/>
              <a:t>i</a:t>
            </a:r>
            <a:r>
              <a:rPr altLang="zh-CN" lang="en-US"/>
              <a:t>g</a:t>
            </a:r>
            <a:r>
              <a:rPr altLang="zh-CN" lang="en-US"/>
              <a:t>e</a:t>
            </a:r>
            <a:r>
              <a:rPr altLang="zh-CN" lang="en-US"/>
              <a:t>n</a:t>
            </a:r>
            <a:r>
              <a:rPr altLang="zh-CN" lang="en-US"/>
              <a:t>s</a:t>
            </a:r>
            <a:r>
              <a:rPr altLang="zh-CN" lang="en-US"/>
              <a:t>h</a:t>
            </a:r>
            <a:r>
              <a:rPr altLang="zh-CN" lang="en-US"/>
              <a:t>.</a:t>
            </a:r>
            <a:r>
              <a:rPr altLang="zh-CN" lang="en-US"/>
              <a:t>B</a:t>
            </a:r>
            <a:endParaRPr altLang="zh-CN" lang="en-US"/>
          </a:p>
          <a:p>
            <a:r>
              <a:rPr altLang="zh-CN" lang="en-US"/>
              <a:t>4</a:t>
            </a:r>
            <a:r>
              <a:rPr altLang="zh-CN" lang="en-US"/>
              <a:t>.</a:t>
            </a:r>
            <a:r>
              <a:rPr altLang="zh-CN" lang="en-US"/>
              <a:t>V</a:t>
            </a:r>
            <a:r>
              <a:rPr altLang="zh-CN" lang="en-US"/>
              <a:t>i</a:t>
            </a:r>
            <a:r>
              <a:rPr altLang="zh-CN" lang="en-US"/>
              <a:t>m</a:t>
            </a:r>
            <a:r>
              <a:rPr altLang="zh-CN" lang="en-US"/>
              <a:t>a</a:t>
            </a:r>
            <a:r>
              <a:rPr altLang="zh-CN" lang="en-US"/>
              <a:t>l</a:t>
            </a:r>
            <a:r>
              <a:rPr altLang="zh-CN" lang="en-US"/>
              <a:t> </a:t>
            </a:r>
            <a:r>
              <a:rPr altLang="zh-CN" lang="en-US"/>
              <a:t>b</a:t>
            </a:r>
            <a:r>
              <a:rPr altLang="zh-CN" lang="en-US"/>
              <a:t>a</a:t>
            </a:r>
            <a:r>
              <a:rPr altLang="zh-CN" lang="en-US"/>
              <a:t>b</a:t>
            </a:r>
            <a:r>
              <a:rPr altLang="zh-CN" lang="en-US"/>
              <a:t>u</a:t>
            </a:r>
            <a:r>
              <a:rPr altLang="zh-CN" lang="en-US"/>
              <a:t>.</a:t>
            </a:r>
            <a:r>
              <a:rPr altLang="zh-CN" lang="en-US"/>
              <a:t> </a:t>
            </a:r>
            <a:r>
              <a:rPr altLang="zh-CN" lang="en-US"/>
              <a:t>M</a:t>
            </a:r>
            <a:endParaRPr altLang="zh-CN" lang="en-US"/>
          </a:p>
          <a:p>
            <a:r>
              <a:rPr altLang="zh-CN" lang="en-US"/>
              <a:t>5</a:t>
            </a:r>
            <a:r>
              <a:rPr altLang="zh-CN" lang="en-US"/>
              <a:t>.</a:t>
            </a:r>
            <a:r>
              <a:rPr altLang="zh-CN" lang="en-US"/>
              <a:t>Y</a:t>
            </a:r>
            <a:r>
              <a:rPr altLang="zh-CN" lang="en-US"/>
              <a:t>u</a:t>
            </a:r>
            <a:r>
              <a:rPr altLang="zh-CN" lang="en-US"/>
              <a:t>g</a:t>
            </a:r>
            <a:r>
              <a:rPr altLang="zh-CN" lang="en-US"/>
              <a:t>a</a:t>
            </a:r>
            <a:r>
              <a:rPr altLang="zh-CN" lang="en-US"/>
              <a:t>n</a:t>
            </a:r>
            <a:r>
              <a:rPr altLang="zh-CN" lang="en-US"/>
              <a:t>d</a:t>
            </a:r>
            <a:r>
              <a:rPr altLang="zh-CN" lang="en-US"/>
              <a:t>h</a:t>
            </a:r>
            <a:r>
              <a:rPr altLang="zh-CN" lang="en-US"/>
              <a:t>a</a:t>
            </a:r>
            <a:r>
              <a:rPr altLang="zh-CN" lang="en-US"/>
              <a:t>r</a:t>
            </a:r>
            <a:r>
              <a:rPr altLang="zh-CN" lang="en-US"/>
              <a:t> </a:t>
            </a:r>
            <a:r>
              <a:rPr altLang="zh-CN" lang="en-US"/>
              <a:t>.</a:t>
            </a:r>
            <a:r>
              <a:rPr altLang="zh-CN" lang="en-US"/>
              <a:t> </a:t>
            </a:r>
            <a:r>
              <a:rPr altLang="zh-CN" lang="en-US"/>
              <a:t>M</a:t>
            </a:r>
            <a:endParaRPr altLang="zh-CN" lang="en-US"/>
          </a:p>
        </p:txBody>
      </p:sp>
      <p:sp>
        <p:nvSpPr>
          <p:cNvPr id="1048588" name=""/>
          <p:cNvSpPr txBox="1"/>
          <p:nvPr/>
        </p:nvSpPr>
        <p:spPr>
          <a:xfrm>
            <a:off x="2572000" y="3219450"/>
            <a:ext cx="4000000" cy="599439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/>
            </a:r>
            <a:endParaRPr sz="2800" lang="en-US">
              <a:solidFill>
                <a:srgbClr val="000000"/>
              </a:solidFill>
            </a:endParaRPr>
          </a:p>
        </p:txBody>
      </p:sp>
      <p:sp>
        <p:nvSpPr>
          <p:cNvPr id="1048589" name=""/>
          <p:cNvSpPr txBox="1"/>
          <p:nvPr/>
        </p:nvSpPr>
        <p:spPr>
          <a:xfrm>
            <a:off x="2572000" y="3219450"/>
            <a:ext cx="4000000" cy="599439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/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"/>
          <p:cNvPicPr>
            <a:picLocks/>
          </p:cNvPicPr>
          <p:nvPr>
            <p:ph type="pic" idx="1"/>
          </p:nvPr>
        </p:nvPicPr>
        <p:blipFill>
          <a:blip xmlns:r="http://schemas.openxmlformats.org/officeDocument/2006/relationships" r:embed="rId1"/>
          <a:srcRect l="4746" t="0" r="3422" b="2008"/>
          <a:stretch>
            <a:fillRect/>
          </a:stretch>
        </p:blipFill>
        <p:spPr>
          <a:xfrm>
            <a:off x="2262180" y="-438978"/>
            <a:ext cx="4950813" cy="7886323"/>
          </a:xfrm>
          <a:prstGeom prst="rect"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3" name=""/>
          <p:cNvPicPr>
            <a:picLocks/>
          </p:cNvPicPr>
          <p:nvPr>
            <p:ph type="pic" idx="1"/>
          </p:nvPr>
        </p:nvPicPr>
        <p:blipFill>
          <a:blip xmlns:r="http://schemas.openxmlformats.org/officeDocument/2006/relationships" r:embed="rId1"/>
          <a:srcRect l="4746" t="0" r="1987" b="26"/>
          <a:stretch>
            <a:fillRect/>
          </a:stretch>
        </p:blipFill>
        <p:spPr>
          <a:xfrm>
            <a:off x="1469183" y="0"/>
            <a:ext cx="5720247" cy="6823083"/>
          </a:xfrm>
          <a:prstGeom prst="rect"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4" name=""/>
          <p:cNvPicPr>
            <a:picLocks/>
          </p:cNvPicPr>
          <p:nvPr>
            <p:ph type="pic" idx="1"/>
          </p:nvPr>
        </p:nvPicPr>
        <p:blipFill>
          <a:blip xmlns:r="http://schemas.openxmlformats.org/officeDocument/2006/relationships" r:embed="rId1"/>
          <a:srcRect l="4194" t="673" r="3532" b="-36"/>
          <a:stretch>
            <a:fillRect/>
          </a:stretch>
        </p:blipFill>
        <p:spPr>
          <a:xfrm>
            <a:off x="2037936" y="16168"/>
            <a:ext cx="5304572" cy="6857866"/>
          </a:xfrm>
          <a:prstGeom prst="rect"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5" name=""/>
          <p:cNvPicPr>
            <a:picLocks/>
          </p:cNvPicPr>
          <p:nvPr>
            <p:ph type="pic" idx="1"/>
          </p:nvPr>
        </p:nvPicPr>
        <p:blipFill>
          <a:blip xmlns:r="http://schemas.openxmlformats.org/officeDocument/2006/relationships" r:embed="rId1"/>
          <a:srcRect l="4360" t="0" r="5188" b="33"/>
          <a:stretch>
            <a:fillRect/>
          </a:stretch>
        </p:blipFill>
        <p:spPr>
          <a:xfrm>
            <a:off x="1534779" y="-317864"/>
            <a:ext cx="5630813" cy="7175864"/>
          </a:xfrm>
          <a:prstGeom prst="rect"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6" name=""/>
          <p:cNvPicPr>
            <a:picLocks/>
          </p:cNvPicPr>
          <p:nvPr>
            <p:ph type="pic" idx="1"/>
          </p:nvPr>
        </p:nvPicPr>
        <p:blipFill>
          <a:blip xmlns:r="http://schemas.openxmlformats.org/officeDocument/2006/relationships" r:embed="rId1"/>
          <a:srcRect l="5298" t="0" r="8830" b="264"/>
          <a:stretch>
            <a:fillRect/>
          </a:stretch>
        </p:blipFill>
        <p:spPr>
          <a:xfrm>
            <a:off x="1976527" y="3797"/>
            <a:ext cx="5138138" cy="6893830"/>
          </a:xfrm>
          <a:prstGeom prst="rect"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7" name=""/>
          <p:cNvPicPr>
            <a:picLocks/>
          </p:cNvPicPr>
          <p:nvPr/>
        </p:nvPicPr>
        <p:blipFill>
          <a:blip xmlns:r="http://schemas.openxmlformats.org/officeDocument/2006/relationships" r:embed="rId1"/>
          <a:srcRect l="3753" t="1126" r="2980" b="2"/>
          <a:stretch>
            <a:fillRect/>
          </a:stretch>
        </p:blipFill>
        <p:spPr>
          <a:xfrm>
            <a:off x="1679845" y="0"/>
            <a:ext cx="5448443" cy="6780668"/>
          </a:xfrm>
          <a:prstGeom prst="rect"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WPS Office</Application>
  <ScaleCrop>0</ScaleCrop>
  <LinksUpToDate>0</LinksUpToDate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vivo 1920</dc:creator>
  <dcterms:created xsi:type="dcterms:W3CDTF">2015-05-11T00:30:45Z</dcterms:created>
  <dcterms:modified xsi:type="dcterms:W3CDTF">2023-10-11T13:27:40Z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ab95985aca86421b98fc522c9199556c</vt:lpwstr>
  </property>
</Properties>
</file>