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106392"/>
            <a:ext cx="14973300" cy="16382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49" cy="400049"/>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Yugan raj. E</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NO:312207249</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45280"/>
            <a:ext cx="4955856" cy="12287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15403"/>
            <a:ext cx="10561320" cy="839512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571500" y="762000"/>
            <a:ext cx="13716000" cy="9179064"/>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855107" indent="-171021" lvl="4">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486726"/>
            <a:ext cx="3655695" cy="12287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grpSp>
        <p:nvGrpSpPr>
          <p:cNvPr name="Group 19" id="19"/>
          <p:cNvGrpSpPr/>
          <p:nvPr/>
        </p:nvGrpSpPr>
        <p:grpSpPr>
          <a:xfrm rot="0">
            <a:off x="-1440123" y="5772"/>
            <a:ext cx="20024694" cy="11630883"/>
            <a:chOff x="0" y="0"/>
            <a:chExt cx="26699592" cy="15507843"/>
          </a:xfrm>
        </p:grpSpPr>
        <p:sp>
          <p:nvSpPr>
            <p:cNvPr name="Freeform 20" id="20"/>
            <p:cNvSpPr/>
            <p:nvPr/>
          </p:nvSpPr>
          <p:spPr>
            <a:xfrm flipH="false" flipV="false" rot="0">
              <a:off x="0" y="0"/>
              <a:ext cx="26699592" cy="15507843"/>
            </a:xfrm>
            <a:custGeom>
              <a:avLst/>
              <a:gdLst/>
              <a:ahLst/>
              <a:cxnLst/>
              <a:rect r="r" b="b" t="t" l="l"/>
              <a:pathLst>
                <a:path h="15507843" w="26699592">
                  <a:moveTo>
                    <a:pt x="0" y="0"/>
                  </a:moveTo>
                  <a:lnTo>
                    <a:pt x="26699592" y="0"/>
                  </a:lnTo>
                  <a:lnTo>
                    <a:pt x="26699592" y="15507843"/>
                  </a:lnTo>
                  <a:lnTo>
                    <a:pt x="0" y="15507843"/>
                  </a:lnTo>
                  <a:lnTo>
                    <a:pt x="0" y="0"/>
                  </a:lnTo>
                  <a:close/>
                </a:path>
              </a:pathLst>
            </a:custGeom>
            <a:blipFill>
              <a:blip r:embed="rId29"/>
              <a:stretch>
                <a:fillRect l="0" t="-4" r="0" b="-4"/>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49566"/>
            <a:ext cx="16022002" cy="13658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79320"/>
            <a:ext cx="11828622" cy="5625138"/>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65700"/>
            <a:ext cx="5864542" cy="10960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49" cy="400049"/>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49" cy="590551"/>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2982976"/>
            <a:ext cx="12706962" cy="23260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62381"/>
            <a:ext cx="2660333" cy="3162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49" cy="590551"/>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576642"/>
            <a:ext cx="3535680" cy="12287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265120"/>
            <a:ext cx="7360920" cy="6853268"/>
          </a:xfrm>
          <a:prstGeom prst="rect">
            <a:avLst/>
          </a:prstGeom>
        </p:spPr>
        <p:txBody>
          <a:bodyPr anchor="t" rtlCol="false" tIns="0" lIns="0" bIns="0" rIns="0">
            <a:spAutoFit/>
          </a:bodyPr>
          <a:lstStyle/>
          <a:p>
            <a:pPr algn="l">
              <a:lnSpc>
                <a:spcPts val="5040"/>
              </a:lnSpc>
            </a:pP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330166" indent="-266033" lvl="4">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783842"/>
            <a:ext cx="8455343" cy="10960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1"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65700"/>
            <a:ext cx="7895272" cy="10960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1140143" indent="-228029" lvl="4">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287524"/>
            <a:ext cx="7521893" cy="8274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49" cy="971551"/>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25778"/>
            <a:ext cx="10218420" cy="6086802"/>
          </a:xfrm>
          <a:prstGeom prst="rect">
            <a:avLst/>
          </a:prstGeom>
        </p:spPr>
        <p:txBody>
          <a:bodyPr anchor="t" rtlCol="false" tIns="0" lIns="0" bIns="0" rIns="0">
            <a:spAutoFit/>
          </a:bodyPr>
          <a:lstStyle/>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49" cy="6496049"/>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04912"/>
            <a:ext cx="14644688" cy="94488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03374"/>
            <a:ext cx="8961120" cy="6317636"/>
          </a:xfrm>
          <a:prstGeom prst="rect">
            <a:avLst/>
          </a:prstGeom>
        </p:spPr>
        <p:txBody>
          <a:bodyPr anchor="t" rtlCol="false" tIns="0" lIns="0" bIns="0" rIns="0">
            <a:spAutoFit/>
          </a:bodyPr>
          <a:lstStyle/>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950119" indent="-190024" lvl="4">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950119" indent="-190024" lvl="4">
              <a:lnSpc>
                <a:spcPts val="3600"/>
              </a:lnSpc>
            </a:pPr>
          </a:p>
          <a:p>
            <a:pPr algn="l" marL="950119" indent="-190024" lvl="4">
              <a:lnSpc>
                <a:spcPts val="3600"/>
              </a:lnSpc>
            </a:pPr>
          </a:p>
          <a:p>
            <a:pPr algn="l" marL="950119" indent="-190024" lvl="4">
              <a:lnSpc>
                <a:spcPts val="3600"/>
              </a:lnSpc>
            </a:pPr>
          </a:p>
          <a:p>
            <a:pPr algn="l" marL="950119" indent="-190024" lvl="4">
              <a:lnSpc>
                <a:spcPts val="3600"/>
              </a:lnSpc>
            </a:pP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473391"/>
            <a:ext cx="16022002" cy="12420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50720"/>
            <a:ext cx="11247120" cy="7748796"/>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950119" indent="-190024" lvl="4">
              <a:lnSpc>
                <a:spcPts val="3600"/>
              </a:lnSpc>
            </a:pPr>
          </a:p>
          <a:p>
            <a:pPr algn="l" marL="950119" indent="-190024" lvl="4">
              <a:lnSpc>
                <a:spcPts val="3600"/>
              </a:lnSpc>
            </a:pP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                                   </a:t>
            </a:r>
          </a:p>
          <a:p>
            <a:pPr algn="l" marL="950119" indent="-190024" lvl="4">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62381"/>
            <a:ext cx="2660333" cy="3162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03667"/>
            <a:ext cx="12720638" cy="108478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198328"/>
            <a:ext cx="13047345" cy="703870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950119" indent="-190024" lvl="4">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950119" indent="-190024" lvl="4">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950119" indent="-190024" lvl="4">
              <a:lnSpc>
                <a:spcPts val="3600"/>
              </a:lnSpc>
            </a:pPr>
          </a:p>
          <a:p>
            <a:pPr algn="l" marL="950119" indent="-190024" lvl="4">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DAGSUPVqIxQ</dc:identifier>
  <dcterms:modified xsi:type="dcterms:W3CDTF">2011-08-01T06:04:30Z</dcterms:modified>
  <cp:revision>1</cp:revision>
  <dc:title>Yugan-WA0021.</dc:title>
</cp:coreProperties>
</file>