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9" r:id="rId12"/>
    <p:sldId id="263"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21-05-2020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12</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21-05-2020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eb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 xmlns:a16="http://schemas.microsoft.com/office/drawing/2014/main"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 xmlns:a16="http://schemas.microsoft.com/office/drawing/2014/main"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 xmlns:a16="http://schemas.microsoft.com/office/drawing/2014/main"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 xmlns:a16="http://schemas.microsoft.com/office/drawing/2014/main"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 xmlns:a16="http://schemas.microsoft.com/office/drawing/2014/main"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 xmlns:a16="http://schemas.microsoft.com/office/drawing/2014/main"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 xmlns:a16="http://schemas.microsoft.com/office/drawing/2014/main"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 xmlns:a16="http://schemas.microsoft.com/office/drawing/2014/main"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 xmlns:a16="http://schemas.microsoft.com/office/drawing/2014/main"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 xmlns:a16="http://schemas.microsoft.com/office/drawing/2014/main"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 xmlns:a16="http://schemas.microsoft.com/office/drawing/2014/main"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3669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82ED487-BF88-4874-BAD3-A81CBE88F667}"/>
              </a:ext>
            </a:extLst>
          </p:cNvPr>
          <p:cNvSpPr/>
          <p:nvPr/>
        </p:nvSpPr>
        <p:spPr>
          <a:xfrm>
            <a:off x="902839" y="1441097"/>
            <a:ext cx="9946257" cy="2462213"/>
          </a:xfrm>
          <a:prstGeom prst="rect">
            <a:avLst/>
          </a:prstGeom>
        </p:spPr>
        <p:txBody>
          <a:bodyPr wrap="square">
            <a:spAutoFit/>
          </a:bodyPr>
          <a:lstStyle/>
          <a:p>
            <a:r>
              <a:rPr lang="en-IN" sz="2200" dirty="0" smtClean="0"/>
              <a:t>There are static user authentication system but it has the following drawbacks:-</a:t>
            </a:r>
            <a:endParaRPr lang="en-IN" sz="2200" dirty="0"/>
          </a:p>
          <a:p>
            <a:pPr algn="just"/>
            <a:endParaRPr lang="en-IN" sz="2200" b="1" u="sng" dirty="0" smtClean="0"/>
          </a:p>
          <a:p>
            <a:pPr marL="285750" indent="-285750" algn="just">
              <a:buFont typeface="Arial" panose="020B0604020202020204" pitchFamily="34" charset="0"/>
              <a:buChar char="•"/>
            </a:pPr>
            <a:r>
              <a:rPr lang="en-IN" sz="2200" dirty="0" smtClean="0"/>
              <a:t>A person has to individually stand in front of camera to get access and wastes 1 min (approx.)</a:t>
            </a:r>
          </a:p>
          <a:p>
            <a:pPr marL="285750" indent="-285750" algn="just">
              <a:buFont typeface="Arial" panose="020B0604020202020204" pitchFamily="34" charset="0"/>
              <a:buChar char="•"/>
            </a:pPr>
            <a:r>
              <a:rPr lang="en-IN" sz="2200" dirty="0" smtClean="0"/>
              <a:t>It </a:t>
            </a:r>
            <a:r>
              <a:rPr lang="en-IN" sz="2200" dirty="0"/>
              <a:t>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 xmlns:a16="http://schemas.microsoft.com/office/drawing/2014/main"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2839" y="237743"/>
            <a:ext cx="7717536" cy="784830"/>
          </a:xfrm>
          <a:prstGeom prst="rect">
            <a:avLst/>
          </a:prstGeom>
          <a:noFill/>
        </p:spPr>
        <p:txBody>
          <a:bodyPr wrap="square" rtlCol="0">
            <a:spAutoFit/>
          </a:bodyPr>
          <a:lstStyle/>
          <a:p>
            <a:r>
              <a:rPr lang="en-US" sz="4500" b="1" dirty="0" smtClean="0"/>
              <a:t>Motivation</a:t>
            </a:r>
            <a:endParaRPr lang="en-IN" sz="4500" b="1" dirty="0"/>
          </a:p>
        </p:txBody>
      </p:sp>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693319"/>
          </a:xfrm>
          <a:prstGeom prst="rect">
            <a:avLst/>
          </a:prstGeom>
        </p:spPr>
        <p:txBody>
          <a:bodyPr wrap="square">
            <a:spAutoFit/>
          </a:bodyPr>
          <a:lstStyle/>
          <a:p>
            <a:r>
              <a:rPr lang="en-US" dirty="0" smtClean="0"/>
              <a:t>With the static authentication having those drawbacks, the need of the hour is to do the same process of authentication in a much optimized way, which can be done via dynamic user authentication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816691" y="289675"/>
            <a:ext cx="6881005" cy="784830"/>
          </a:xfrm>
          <a:prstGeom prst="rect">
            <a:avLst/>
          </a:prstGeom>
          <a:noFill/>
        </p:spPr>
        <p:txBody>
          <a:bodyPr wrap="square" rtlCol="0">
            <a:spAutoFit/>
          </a:bodyPr>
          <a:lstStyle/>
          <a:p>
            <a:r>
              <a:rPr lang="en-US" sz="4500" b="1" dirty="0" smtClean="0"/>
              <a:t>Objective</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need 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 xmlns:a16="http://schemas.microsoft.com/office/drawing/2014/main"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 xmlns:a16="http://schemas.microsoft.com/office/drawing/2014/main" val="4261527503"/>
                    </a:ext>
                  </a:extLst>
                </a:gridCol>
                <a:gridCol w="1316335"/>
                <a:gridCol w="1316364">
                  <a:extLst>
                    <a:ext uri="{9D8B030D-6E8A-4147-A177-3AD203B41FA5}">
                      <a16:colId xmlns="" xmlns:a16="http://schemas.microsoft.com/office/drawing/2014/main" val="251991753"/>
                    </a:ext>
                  </a:extLst>
                </a:gridCol>
                <a:gridCol w="1316364">
                  <a:extLst>
                    <a:ext uri="{9D8B030D-6E8A-4147-A177-3AD203B41FA5}">
                      <a16:colId xmlns="" xmlns:a16="http://schemas.microsoft.com/office/drawing/2014/main" val="4094588713"/>
                    </a:ext>
                  </a:extLst>
                </a:gridCol>
                <a:gridCol w="1316364">
                  <a:extLst>
                    <a:ext uri="{9D8B030D-6E8A-4147-A177-3AD203B41FA5}">
                      <a16:colId xmlns="" xmlns:a16="http://schemas.microsoft.com/office/drawing/2014/main" val="2463778626"/>
                    </a:ext>
                  </a:extLst>
                </a:gridCol>
                <a:gridCol w="1316364">
                  <a:extLst>
                    <a:ext uri="{9D8B030D-6E8A-4147-A177-3AD203B41FA5}">
                      <a16:colId xmlns="" xmlns:a16="http://schemas.microsoft.com/office/drawing/2014/main" val="3413055314"/>
                    </a:ext>
                  </a:extLst>
                </a:gridCol>
                <a:gridCol w="1316364">
                  <a:extLst>
                    <a:ext uri="{9D8B030D-6E8A-4147-A177-3AD203B41FA5}">
                      <a16:colId xmlns="" xmlns:a16="http://schemas.microsoft.com/office/drawing/2014/main" val="907997683"/>
                    </a:ext>
                  </a:extLst>
                </a:gridCol>
                <a:gridCol w="1316364">
                  <a:extLst>
                    <a:ext uri="{9D8B030D-6E8A-4147-A177-3AD203B41FA5}">
                      <a16:colId xmlns="" xmlns:a16="http://schemas.microsoft.com/office/drawing/2014/main"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 xmlns:a16="http://schemas.microsoft.com/office/drawing/2014/main"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 xmlns:a16="http://schemas.microsoft.com/office/drawing/2014/main"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 xmlns:a16="http://schemas.microsoft.com/office/drawing/2014/main"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am</a:t>
                      </a:r>
                      <a:endParaRPr lang="en-IN" dirty="0"/>
                    </a:p>
                  </a:txBody>
                  <a:tcPr/>
                </a:tc>
                <a:tc>
                  <a:txBody>
                    <a:bodyPr/>
                    <a:lstStyle/>
                    <a:p>
                      <a:r>
                        <a:rPr lang="en-US" dirty="0" smtClean="0"/>
                        <a:t>URL</a:t>
                      </a:r>
                      <a:endParaRPr lang="en-IN" dirty="0"/>
                    </a:p>
                  </a:txBody>
                  <a:tcPr/>
                </a:tc>
                <a:extLst>
                  <a:ext uri="{0D108BD9-81ED-4DB2-BD59-A6C34878D82A}">
                    <a16:rowId xmlns="" xmlns:a16="http://schemas.microsoft.com/office/drawing/2014/main"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725</Words>
  <Application>Microsoft Office PowerPoint</Application>
  <PresentationFormat>Widescreen</PresentationFormat>
  <Paragraphs>137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11</cp:revision>
  <dcterms:created xsi:type="dcterms:W3CDTF">2020-05-17T10:34:52Z</dcterms:created>
  <dcterms:modified xsi:type="dcterms:W3CDTF">2020-05-21T18:43:44Z</dcterms:modified>
</cp:coreProperties>
</file>