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56" r:id="rId4"/>
    <p:sldId id="259" r:id="rId5"/>
    <p:sldId id="262" r:id="rId6"/>
    <p:sldId id="266" r:id="rId7"/>
    <p:sldId id="258" r:id="rId8"/>
    <p:sldId id="261" r:id="rId9"/>
    <p:sldId id="260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B2462-16ED-FEDF-2159-BEF6E20A7E93}" v="404" dt="2024-08-30T15:39:04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9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6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6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62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16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9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6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14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08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sslipper.net/life-on-the-sine-wav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89D6-5403-E3BC-00F1-8625169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DAY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E35-E8B9-5007-13C1-E10CD2C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8F7-45F5-4860-8317-D352FC0615B0}" type="datetime1"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FE60-FC00-2B6E-1B26-D72BD07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7" name="Graphic 6" descr="Internet with solid fill">
            <a:extLst>
              <a:ext uri="{FF2B5EF4-FFF2-40B4-BE49-F238E27FC236}">
                <a16:creationId xmlns:a16="http://schemas.microsoft.com/office/drawing/2014/main" id="{5B04870E-37C9-7A61-371A-00D5146B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419" y="2306562"/>
            <a:ext cx="5583161" cy="55226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E15F33-8428-3C56-6F27-568C058E309B}"/>
              </a:ext>
            </a:extLst>
          </p:cNvPr>
          <p:cNvSpPr txBox="1">
            <a:spLocks/>
          </p:cNvSpPr>
          <p:nvPr/>
        </p:nvSpPr>
        <p:spPr>
          <a:xfrm>
            <a:off x="695797" y="2308210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HANDS - 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447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E35-E8B9-5007-13C1-E10CD2C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8F7-45F5-4860-8317-D352FC0615B0}" type="datetime1"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FE60-FC00-2B6E-1B26-D72BD07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E15F33-8428-3C56-6F27-568C058E309B}"/>
              </a:ext>
            </a:extLst>
          </p:cNvPr>
          <p:cNvSpPr txBox="1">
            <a:spLocks/>
          </p:cNvSpPr>
          <p:nvPr/>
        </p:nvSpPr>
        <p:spPr>
          <a:xfrm>
            <a:off x="721197" y="987410"/>
            <a:ext cx="10678565" cy="4419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GAN </a:t>
            </a:r>
            <a:endParaRPr lang="en-US" dirty="0"/>
          </a:p>
          <a:p>
            <a:r>
              <a:rPr lang="en-US" sz="9600" b="1" dirty="0"/>
              <a:t>TO GENERATE</a:t>
            </a:r>
            <a:endParaRPr lang="en-US" dirty="0"/>
          </a:p>
          <a:p>
            <a:r>
              <a:rPr lang="en-US" sz="9600" b="1" dirty="0"/>
              <a:t>DIGITS</a:t>
            </a:r>
          </a:p>
        </p:txBody>
      </p:sp>
      <p:pic>
        <p:nvPicPr>
          <p:cNvPr id="3" name="Picture 2" descr="A close up view of a track and field lane in the dark">
            <a:extLst>
              <a:ext uri="{FF2B5EF4-FFF2-40B4-BE49-F238E27FC236}">
                <a16:creationId xmlns:a16="http://schemas.microsoft.com/office/drawing/2014/main" id="{67AA370D-076B-C6D6-FD45-FF5E9E90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001244"/>
            <a:ext cx="4000500" cy="2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48C61-1220-D073-0672-591EA52681F3}"/>
              </a:ext>
            </a:extLst>
          </p:cNvPr>
          <p:cNvSpPr txBox="1"/>
          <p:nvPr/>
        </p:nvSpPr>
        <p:spPr>
          <a:xfrm>
            <a:off x="863600" y="330200"/>
            <a:ext cx="655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GAN TO GENERATE DIGITS</a:t>
            </a:r>
            <a:endParaRPr lang="en-US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7AF335B-1597-4629-9D75-FB85CCE2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8" y="1011238"/>
            <a:ext cx="82391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48C61-1220-D073-0672-591EA52681F3}"/>
              </a:ext>
            </a:extLst>
          </p:cNvPr>
          <p:cNvSpPr txBox="1"/>
          <p:nvPr/>
        </p:nvSpPr>
        <p:spPr>
          <a:xfrm>
            <a:off x="863600" y="330200"/>
            <a:ext cx="655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GAN TO GENERATE DIGITS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536CF0-2E16-15BF-31D4-B7445B4E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8" y="928687"/>
            <a:ext cx="80105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48C61-1220-D073-0672-591EA52681F3}"/>
              </a:ext>
            </a:extLst>
          </p:cNvPr>
          <p:cNvSpPr txBox="1"/>
          <p:nvPr/>
        </p:nvSpPr>
        <p:spPr>
          <a:xfrm>
            <a:off x="863600" y="330200"/>
            <a:ext cx="655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GAN TO GENERATE DIGITS</a:t>
            </a:r>
            <a:endParaRPr lang="en-US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F877D2-823D-9E89-915B-1D3A0A31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5" b="860"/>
          <a:stretch/>
        </p:blipFill>
        <p:spPr>
          <a:xfrm>
            <a:off x="735013" y="904875"/>
            <a:ext cx="8169294" cy="44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48C61-1220-D073-0672-591EA52681F3}"/>
              </a:ext>
            </a:extLst>
          </p:cNvPr>
          <p:cNvSpPr txBox="1"/>
          <p:nvPr/>
        </p:nvSpPr>
        <p:spPr>
          <a:xfrm>
            <a:off x="863600" y="330200"/>
            <a:ext cx="655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GAN TO GENERATE DIGITS</a:t>
            </a:r>
            <a:endParaRPr lang="en-US" dirty="0"/>
          </a:p>
        </p:txBody>
      </p:sp>
      <p:pic>
        <p:nvPicPr>
          <p:cNvPr id="4" name="Picture 3" descr="A white page with black text&#10;&#10;Description automatically generated">
            <a:extLst>
              <a:ext uri="{FF2B5EF4-FFF2-40B4-BE49-F238E27FC236}">
                <a16:creationId xmlns:a16="http://schemas.microsoft.com/office/drawing/2014/main" id="{B4DC8155-302E-25DB-578A-D918A8B5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823913"/>
            <a:ext cx="7124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48C61-1220-D073-0672-591EA52681F3}"/>
              </a:ext>
            </a:extLst>
          </p:cNvPr>
          <p:cNvSpPr txBox="1"/>
          <p:nvPr/>
        </p:nvSpPr>
        <p:spPr>
          <a:xfrm>
            <a:off x="863600" y="330200"/>
            <a:ext cx="655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VALUE ADDS - GAN TO GENERATE DIGITS</a:t>
            </a:r>
            <a:endParaRPr lang="en-US" dirty="0"/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06BC27F-8978-CBF2-8A03-39A7615C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042988"/>
            <a:ext cx="7924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E35-E8B9-5007-13C1-E10CD2C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8F7-45F5-4860-8317-D352FC0615B0}" type="datetime1"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FE60-FC00-2B6E-1B26-D72BD07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E15F33-8428-3C56-6F27-568C058E309B}"/>
              </a:ext>
            </a:extLst>
          </p:cNvPr>
          <p:cNvSpPr txBox="1">
            <a:spLocks/>
          </p:cNvSpPr>
          <p:nvPr/>
        </p:nvSpPr>
        <p:spPr>
          <a:xfrm>
            <a:off x="721197" y="1216010"/>
            <a:ext cx="10678565" cy="4419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GENERATIVE</a:t>
            </a:r>
            <a:endParaRPr lang="en-US" dirty="0"/>
          </a:p>
          <a:p>
            <a:r>
              <a:rPr lang="en-US" sz="9600" b="1" dirty="0"/>
              <a:t>MODEL </a:t>
            </a:r>
            <a:endParaRPr lang="en-US" dirty="0"/>
          </a:p>
          <a:p>
            <a:r>
              <a:rPr lang="en-US" sz="9600" b="1" dirty="0"/>
              <a:t>SINE WAVE</a:t>
            </a:r>
            <a:endParaRPr lang="en-US" dirty="0"/>
          </a:p>
        </p:txBody>
      </p:sp>
      <p:pic>
        <p:nvPicPr>
          <p:cNvPr id="3" name="Picture 2" descr="A green light on a black background&#10;&#10;Description automatically generated">
            <a:extLst>
              <a:ext uri="{FF2B5EF4-FFF2-40B4-BE49-F238E27FC236}">
                <a16:creationId xmlns:a16="http://schemas.microsoft.com/office/drawing/2014/main" id="{29A81108-7657-E5FC-43DE-54B1390A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29600" y="4448175"/>
            <a:ext cx="3721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294DBA4-FE0F-2650-D2B1-000B1726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3" y="871127"/>
            <a:ext cx="7762422" cy="5122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D87C4-D43D-B1B1-D1DF-0206F37D0D22}"/>
              </a:ext>
            </a:extLst>
          </p:cNvPr>
          <p:cNvSpPr txBox="1"/>
          <p:nvPr/>
        </p:nvSpPr>
        <p:spPr>
          <a:xfrm>
            <a:off x="717248" y="230413"/>
            <a:ext cx="678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 SINE WAVE WITH GENERATIVE MODEL</a:t>
            </a:r>
            <a:endParaRPr lang="en-US">
              <a:solidFill>
                <a:srgbClr val="0020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A32C9-4C3F-E7F4-61A3-940EFC6F39D7}"/>
              </a:ext>
            </a:extLst>
          </p:cNvPr>
          <p:cNvSpPr txBox="1"/>
          <p:nvPr/>
        </p:nvSpPr>
        <p:spPr>
          <a:xfrm>
            <a:off x="717248" y="230413"/>
            <a:ext cx="678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SINE WAVE WITH GENERATIVE MODEL</a:t>
            </a:r>
          </a:p>
        </p:txBody>
      </p:sp>
      <p:pic>
        <p:nvPicPr>
          <p:cNvPr id="7" name="Picture 6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13768B82-741D-0D42-5B7A-F82ABCDD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1" y="836159"/>
            <a:ext cx="8092471" cy="51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A32C9-4C3F-E7F4-61A3-940EFC6F39D7}"/>
              </a:ext>
            </a:extLst>
          </p:cNvPr>
          <p:cNvSpPr txBox="1"/>
          <p:nvPr/>
        </p:nvSpPr>
        <p:spPr>
          <a:xfrm>
            <a:off x="717248" y="230413"/>
            <a:ext cx="678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 SINE WAVE WITH GENERATIVE MODEL</a:t>
            </a:r>
            <a:endParaRPr lang="en-US" b="1">
              <a:solidFill>
                <a:srgbClr val="00206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1FCC53A-8D19-91B2-6587-6CE048EE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" b="2715"/>
          <a:stretch/>
        </p:blipFill>
        <p:spPr>
          <a:xfrm>
            <a:off x="442912" y="906463"/>
            <a:ext cx="9540888" cy="27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E35-E8B9-5007-13C1-E10CD2C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8F7-45F5-4860-8317-D352FC0615B0}" type="datetime1"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FE60-FC00-2B6E-1B26-D72BD07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E15F33-8428-3C56-6F27-568C058E309B}"/>
              </a:ext>
            </a:extLst>
          </p:cNvPr>
          <p:cNvSpPr txBox="1">
            <a:spLocks/>
          </p:cNvSpPr>
          <p:nvPr/>
        </p:nvSpPr>
        <p:spPr>
          <a:xfrm>
            <a:off x="568797" y="758810"/>
            <a:ext cx="10678565" cy="4419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AUTOENCODER FOR </a:t>
            </a:r>
          </a:p>
          <a:p>
            <a:r>
              <a:rPr lang="en-US" sz="9600" b="1" dirty="0"/>
              <a:t>IMAGE</a:t>
            </a:r>
          </a:p>
          <a:p>
            <a:r>
              <a:rPr lang="en-US" sz="9600" b="1" dirty="0"/>
              <a:t>RECONSTRUCTION</a:t>
            </a:r>
          </a:p>
        </p:txBody>
      </p:sp>
      <p:pic>
        <p:nvPicPr>
          <p:cNvPr id="2" name="Picture 1" descr="Toy plastic numbers">
            <a:extLst>
              <a:ext uri="{FF2B5EF4-FFF2-40B4-BE49-F238E27FC236}">
                <a16:creationId xmlns:a16="http://schemas.microsoft.com/office/drawing/2014/main" id="{0D198790-2D90-79EE-0E52-10C56A57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0" y="5042644"/>
            <a:ext cx="2971800" cy="16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9232F7E-9DD7-C4D7-3593-8A77F69F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0" y="880080"/>
            <a:ext cx="7512353" cy="5134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79530-06FD-8775-C6FA-95067982D4E0}"/>
              </a:ext>
            </a:extLst>
          </p:cNvPr>
          <p:cNvSpPr txBox="1"/>
          <p:nvPr/>
        </p:nvSpPr>
        <p:spPr>
          <a:xfrm>
            <a:off x="793448" y="261257"/>
            <a:ext cx="6190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AUTOENCODER FOR IMAGE 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54FF8-7077-1574-397C-8AA449B7A4D6}"/>
              </a:ext>
            </a:extLst>
          </p:cNvPr>
          <p:cNvSpPr txBox="1"/>
          <p:nvPr/>
        </p:nvSpPr>
        <p:spPr>
          <a:xfrm>
            <a:off x="793448" y="261257"/>
            <a:ext cx="6190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AUTOENCODER FOR IMAGE RECONSTRUCTION</a:t>
            </a:r>
            <a:endParaRPr lang="en-US" dirty="0"/>
          </a:p>
        </p:txBody>
      </p:sp>
      <p:pic>
        <p:nvPicPr>
          <p:cNvPr id="4" name="Picture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06E50672-649B-83D3-EBF3-D820BFDA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871537"/>
            <a:ext cx="8874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97DA12C9-D0C1-8C48-D408-CB41DBC9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136650"/>
            <a:ext cx="9236075" cy="347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048C61-1220-D073-0672-591EA52681F3}"/>
              </a:ext>
            </a:extLst>
          </p:cNvPr>
          <p:cNvSpPr txBox="1"/>
          <p:nvPr/>
        </p:nvSpPr>
        <p:spPr>
          <a:xfrm>
            <a:off x="863600" y="330200"/>
            <a:ext cx="655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VALUE ADDS - AUTOENCODER FOR IMAGE 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819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Univers Condensed</vt:lpstr>
      <vt:lpstr>ChronicleVTI</vt:lpstr>
      <vt:lpstr>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 Abisha Sugirtharani</cp:lastModifiedBy>
  <cp:revision>150</cp:revision>
  <dcterms:created xsi:type="dcterms:W3CDTF">2024-08-30T14:52:46Z</dcterms:created>
  <dcterms:modified xsi:type="dcterms:W3CDTF">2024-09-07T04:35:11Z</dcterms:modified>
</cp:coreProperties>
</file>