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D2DA9-1940-2A7C-113A-8889C8076F7C}" v="121" dt="2024-09-02T16:50:31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92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99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67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3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09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72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7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5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4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86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37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2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64083&amp;picture=chatbot-chat-applicatio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89D6-5403-E3BC-00F1-8625169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DAY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E35-E8B9-5007-13C1-E10CD2CD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18F7-45F5-4860-8317-D352FC0615B0}" type="datetime1"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FE60-FC00-2B6E-1B26-D72BD07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7" name="Graphic 6" descr="Internet with solid fill">
            <a:extLst>
              <a:ext uri="{FF2B5EF4-FFF2-40B4-BE49-F238E27FC236}">
                <a16:creationId xmlns:a16="http://schemas.microsoft.com/office/drawing/2014/main" id="{5B04870E-37C9-7A61-371A-00D5146B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419" y="2306562"/>
            <a:ext cx="5583161" cy="55226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0E15F33-8428-3C56-6F27-568C058E309B}"/>
              </a:ext>
            </a:extLst>
          </p:cNvPr>
          <p:cNvSpPr txBox="1">
            <a:spLocks/>
          </p:cNvSpPr>
          <p:nvPr/>
        </p:nvSpPr>
        <p:spPr>
          <a:xfrm>
            <a:off x="695797" y="2308210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HANDS - 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4479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E35-E8B9-5007-13C1-E10CD2CD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18F7-45F5-4860-8317-D352FC0615B0}" type="datetime1"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FE60-FC00-2B6E-1B26-D72BD07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E15F33-8428-3C56-6F27-568C058E309B}"/>
              </a:ext>
            </a:extLst>
          </p:cNvPr>
          <p:cNvSpPr txBox="1">
            <a:spLocks/>
          </p:cNvSpPr>
          <p:nvPr/>
        </p:nvSpPr>
        <p:spPr>
          <a:xfrm>
            <a:off x="721197" y="1216010"/>
            <a:ext cx="10678565" cy="4419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Cohere</a:t>
            </a:r>
          </a:p>
          <a:p>
            <a:r>
              <a:rPr lang="en-US" sz="9600" b="1" dirty="0"/>
              <a:t>CHATBOT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663D3-961F-9750-A5F8-E53ECF74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2475" y="3299298"/>
            <a:ext cx="5933975" cy="33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1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E0BBA8E2-5A48-192E-DEE8-56D073EC3B1D}"/>
              </a:ext>
            </a:extLst>
          </p:cNvPr>
          <p:cNvSpPr txBox="1"/>
          <p:nvPr/>
        </p:nvSpPr>
        <p:spPr>
          <a:xfrm>
            <a:off x="717248" y="230413"/>
            <a:ext cx="6781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COHERE CHATBOT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FBEF1-D72A-7B30-91A7-250218E8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8" y="979217"/>
            <a:ext cx="6459552" cy="41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E0BBA8E2-5A48-192E-DEE8-56D073EC3B1D}"/>
              </a:ext>
            </a:extLst>
          </p:cNvPr>
          <p:cNvSpPr txBox="1"/>
          <p:nvPr/>
        </p:nvSpPr>
        <p:spPr>
          <a:xfrm>
            <a:off x="717248" y="230413"/>
            <a:ext cx="6781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COHERE CHATBOT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CC355-DA76-144A-77FC-1CA1A5AF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4" y="1145406"/>
            <a:ext cx="7907312" cy="21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E0BBA8E2-5A48-192E-DEE8-56D073EC3B1D}"/>
              </a:ext>
            </a:extLst>
          </p:cNvPr>
          <p:cNvSpPr txBox="1"/>
          <p:nvPr/>
        </p:nvSpPr>
        <p:spPr>
          <a:xfrm>
            <a:off x="717248" y="230413"/>
            <a:ext cx="6781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COHERE CHATBOT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956FE-099F-4122-CBD9-D3823FF0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78" y="870581"/>
            <a:ext cx="5537145" cy="50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955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2028</TotalTime>
  <Words>19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Univers Condensed</vt:lpstr>
      <vt:lpstr>ChronicleVTI</vt:lpstr>
      <vt:lpstr>DAY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 Abisha Sugirtharani</cp:lastModifiedBy>
  <cp:revision>178</cp:revision>
  <dcterms:created xsi:type="dcterms:W3CDTF">2024-08-30T15:49:44Z</dcterms:created>
  <dcterms:modified xsi:type="dcterms:W3CDTF">2024-09-11T02:54:10Z</dcterms:modified>
</cp:coreProperties>
</file>