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5FCED-480A-46F0-985D-0A2AA4AC206B}" v="2" dt="2024-09-03T13:14:00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28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 YUGENDHIRAN" userId="a92e811b4edca7cc" providerId="LiveId" clId="{3F95FCED-480A-46F0-985D-0A2AA4AC206B}"/>
    <pc:docChg chg="undo custSel addSld delSld modSld">
      <pc:chgData name="J. YUGENDHIRAN" userId="a92e811b4edca7cc" providerId="LiveId" clId="{3F95FCED-480A-46F0-985D-0A2AA4AC206B}" dt="2024-09-03T13:30:49.510" v="26" actId="20577"/>
      <pc:docMkLst>
        <pc:docMk/>
      </pc:docMkLst>
      <pc:sldChg chg="modSp mod">
        <pc:chgData name="J. YUGENDHIRAN" userId="a92e811b4edca7cc" providerId="LiveId" clId="{3F95FCED-480A-46F0-985D-0A2AA4AC206B}" dt="2024-09-03T13:30:49.510" v="26" actId="20577"/>
        <pc:sldMkLst>
          <pc:docMk/>
          <pc:sldMk cId="0" sldId="256"/>
        </pc:sldMkLst>
        <pc:spChg chg="mod">
          <ac:chgData name="J. YUGENDHIRAN" userId="a92e811b4edca7cc" providerId="LiveId" clId="{3F95FCED-480A-46F0-985D-0A2AA4AC206B}" dt="2024-09-03T13:30:49.510" v="26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del mod">
        <pc:chgData name="J. YUGENDHIRAN" userId="a92e811b4edca7cc" providerId="LiveId" clId="{3F95FCED-480A-46F0-985D-0A2AA4AC206B}" dt="2024-09-03T13:13:52.628" v="4" actId="2696"/>
        <pc:sldMkLst>
          <pc:docMk/>
          <pc:sldMk cId="0" sldId="267"/>
        </pc:sldMkLst>
        <pc:graphicFrameChg chg="modGraphic">
          <ac:chgData name="J. YUGENDHIRAN" userId="a92e811b4edca7cc" providerId="LiveId" clId="{3F95FCED-480A-46F0-985D-0A2AA4AC206B}" dt="2024-09-03T13:13:38.170" v="2" actId="14734"/>
          <ac:graphicFrameMkLst>
            <pc:docMk/>
            <pc:sldMk cId="0" sldId="267"/>
            <ac:graphicFrameMk id="10" creationId="{5E19AF19-FB0B-3F15-FAA3-3E28EC80EFFD}"/>
          </ac:graphicFrameMkLst>
        </pc:graphicFrameChg>
      </pc:sldChg>
      <pc:sldChg chg="addSp delSp modSp add del mod">
        <pc:chgData name="J. YUGENDHIRAN" userId="a92e811b4edca7cc" providerId="LiveId" clId="{3F95FCED-480A-46F0-985D-0A2AA4AC206B}" dt="2024-09-03T13:14:51.368" v="17" actId="14100"/>
        <pc:sldMkLst>
          <pc:docMk/>
          <pc:sldMk cId="2972278670" sldId="268"/>
        </pc:sldMkLst>
        <pc:graphicFrameChg chg="del">
          <ac:chgData name="J. YUGENDHIRAN" userId="a92e811b4edca7cc" providerId="LiveId" clId="{3F95FCED-480A-46F0-985D-0A2AA4AC206B}" dt="2024-09-03T13:13:58.710" v="5" actId="21"/>
          <ac:graphicFrameMkLst>
            <pc:docMk/>
            <pc:sldMk cId="2972278670" sldId="268"/>
            <ac:graphicFrameMk id="3" creationId="{F7EF5A05-7694-1533-8ED1-6EA56FB71A94}"/>
          </ac:graphicFrameMkLst>
        </pc:graphicFrameChg>
        <pc:graphicFrameChg chg="add del mod">
          <ac:chgData name="J. YUGENDHIRAN" userId="a92e811b4edca7cc" providerId="LiveId" clId="{3F95FCED-480A-46F0-985D-0A2AA4AC206B}" dt="2024-09-03T13:14:04.086" v="8" actId="21"/>
          <ac:graphicFrameMkLst>
            <pc:docMk/>
            <pc:sldMk cId="2972278670" sldId="268"/>
            <ac:graphicFrameMk id="4" creationId="{F7EF5A05-7694-1533-8ED1-6EA56FB71A94}"/>
          </ac:graphicFrameMkLst>
        </pc:graphicFrameChg>
        <pc:picChg chg="add mod">
          <ac:chgData name="J. YUGENDHIRAN" userId="a92e811b4edca7cc" providerId="LiveId" clId="{3F95FCED-480A-46F0-985D-0A2AA4AC206B}" dt="2024-09-03T13:14:51.368" v="17" actId="14100"/>
          <ac:picMkLst>
            <pc:docMk/>
            <pc:sldMk cId="2972278670" sldId="268"/>
            <ac:picMk id="6" creationId="{5CB033AE-B014-39EB-4876-5493E7A406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04052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YUGENDHIRAN J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/>
              <a:t> 312211695 </a:t>
            </a:r>
            <a:endParaRPr lang="en-GB" sz="2400" dirty="0"/>
          </a:p>
          <a:p>
            <a:r>
              <a:rPr lang="en-GB" sz="2400" dirty="0"/>
              <a:t>NM ID: 003FF58D08BA485A85249228A8FC7028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COMMERCE(B.COM(GENERAL))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THIRUTHANGAL NADAR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033AE-B014-39EB-4876-5493E7A4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0" y="1280160"/>
            <a:ext cx="8717280" cy="49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595</Words>
  <Application>Microsoft Office PowerPoint</Application>
  <PresentationFormat>Widescreen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J. YUGENDHIRAN</cp:lastModifiedBy>
  <cp:revision>2</cp:revision>
  <dcterms:modified xsi:type="dcterms:W3CDTF">2024-09-03T13:30:58Z</dcterms:modified>
</cp:coreProperties>
</file>