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6" r:id="rId5"/>
    <p:sldId id="308" r:id="rId6"/>
    <p:sldId id="309" r:id="rId7"/>
    <p:sldId id="310" r:id="rId8"/>
    <p:sldId id="311" r:id="rId9"/>
    <p:sldId id="312" r:id="rId10"/>
    <p:sldId id="313" r:id="rId11"/>
    <p:sldId id="314" r:id="rId12"/>
    <p:sldId id="315" r:id="rId13"/>
    <p:sldId id="316" r:id="rId14"/>
    <p:sldId id="317" r:id="rId15"/>
    <p:sldId id="31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6/20/2022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6/20/2022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6/20/2022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6/20/2022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6/20/2022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6/20/2022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6/20/2022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6/20/2022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6/20/2022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6/20/2022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peak Pro"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5525589" y="1750427"/>
            <a:ext cx="6017483" cy="2383461"/>
          </a:xfrm>
        </p:spPr>
        <p:txBody>
          <a:bodyPr>
            <a:noAutofit/>
          </a:bodyPr>
          <a:lstStyle/>
          <a:p>
            <a:r>
              <a:rPr lang="en-US" sz="3600" dirty="0"/>
              <a:t>SQL INJECTION PREVENTION SYSTEM IN ONLINE SHOPPING</a:t>
            </a:r>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10"/>
            <a:ext cx="5146765" cy="6857990"/>
          </a:xfrm>
          <a:prstGeom prst="rect">
            <a:avLst/>
          </a:prstGeom>
        </p:spPr>
      </p:pic>
      <p:cxnSp>
        <p:nvCxnSpPr>
          <p:cNvPr id="26" name="Straight Connector 2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687C5D95-5BAA-6FFA-386B-1B27D6BC6C9D}"/>
              </a:ext>
            </a:extLst>
          </p:cNvPr>
          <p:cNvSpPr txBox="1"/>
          <p:nvPr/>
        </p:nvSpPr>
        <p:spPr>
          <a:xfrm>
            <a:off x="5541278" y="1766146"/>
            <a:ext cx="5263172" cy="923330"/>
          </a:xfrm>
          <a:prstGeom prst="rect">
            <a:avLst/>
          </a:prstGeom>
          <a:noFill/>
        </p:spPr>
        <p:txBody>
          <a:bodyPr wrap="none" rtlCol="0">
            <a:spAutoFit/>
          </a:bodyPr>
          <a:lstStyle/>
          <a:p>
            <a:r>
              <a:rPr lang="en-US" i="1" dirty="0"/>
              <a:t>DEPARTMENT OF COMPUTER ENGINEERING </a:t>
            </a:r>
          </a:p>
          <a:p>
            <a:r>
              <a:rPr lang="en-US" i="1" dirty="0"/>
              <a:t>PROJECT REPORT ON</a:t>
            </a:r>
          </a:p>
          <a:p>
            <a:endParaRPr lang="en-US" dirty="0"/>
          </a:p>
        </p:txBody>
      </p:sp>
      <p:pic>
        <p:nvPicPr>
          <p:cNvPr id="8" name="Picture 2" descr="Murugappa Polytechnic College">
            <a:extLst>
              <a:ext uri="{FF2B5EF4-FFF2-40B4-BE49-F238E27FC236}">
                <a16:creationId xmlns:a16="http://schemas.microsoft.com/office/drawing/2014/main" id="{BF003B47-4BAE-F965-CECB-D32EE6C6B7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41278" y="370879"/>
            <a:ext cx="1047750" cy="10287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AMM Foundation">
            <a:extLst>
              <a:ext uri="{FF2B5EF4-FFF2-40B4-BE49-F238E27FC236}">
                <a16:creationId xmlns:a16="http://schemas.microsoft.com/office/drawing/2014/main" id="{57ACFE44-1EAF-1088-25F6-6305D5FDA1E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93099" y="373346"/>
            <a:ext cx="1047750" cy="104775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0DFC91A3-EE16-3E29-8A5E-8038B05E18F5}"/>
              </a:ext>
            </a:extLst>
          </p:cNvPr>
          <p:cNvSpPr txBox="1"/>
          <p:nvPr/>
        </p:nvSpPr>
        <p:spPr>
          <a:xfrm>
            <a:off x="6728114" y="370879"/>
            <a:ext cx="4025900" cy="892552"/>
          </a:xfrm>
          <a:prstGeom prst="rect">
            <a:avLst/>
          </a:prstGeom>
          <a:noFill/>
        </p:spPr>
        <p:txBody>
          <a:bodyPr wrap="square" rtlCol="0">
            <a:spAutoFit/>
          </a:bodyPr>
          <a:lstStyle/>
          <a:p>
            <a:pPr algn="ctr"/>
            <a:r>
              <a:rPr lang="en-US" sz="1600" b="1" dirty="0">
                <a:latin typeface="Arial" panose="020B0604020202020204" pitchFamily="34" charset="0"/>
                <a:cs typeface="Arial" panose="020B0604020202020204" pitchFamily="34" charset="0"/>
              </a:rPr>
              <a:t>MURUGAPPA POLYTECHNIC COLLEGE</a:t>
            </a:r>
            <a:r>
              <a:rPr lang="en-US" sz="1200" dirty="0">
                <a:latin typeface="Arial" panose="020B0604020202020204" pitchFamily="34" charset="0"/>
                <a:cs typeface="Arial" panose="020B0604020202020204" pitchFamily="34" charset="0"/>
              </a:rPr>
              <a:t> </a:t>
            </a:r>
          </a:p>
          <a:p>
            <a:pPr algn="ctr"/>
            <a:r>
              <a:rPr lang="en-US" sz="1200" b="1" dirty="0" err="1">
                <a:latin typeface="Arial" panose="020B0604020202020204" pitchFamily="34" charset="0"/>
                <a:cs typeface="Arial" panose="020B0604020202020204" pitchFamily="34" charset="0"/>
              </a:rPr>
              <a:t>Sathyamurthy</a:t>
            </a:r>
            <a:r>
              <a:rPr lang="en-US" sz="1200" b="1" dirty="0">
                <a:latin typeface="Arial" panose="020B0604020202020204" pitchFamily="34" charset="0"/>
                <a:cs typeface="Arial" panose="020B0604020202020204" pitchFamily="34" charset="0"/>
              </a:rPr>
              <a:t> Nagar, Chennai-600 062. </a:t>
            </a:r>
          </a:p>
          <a:p>
            <a:pPr algn="ctr"/>
            <a:endParaRPr lang="en-US" sz="1200" b="1" dirty="0">
              <a:latin typeface="Arial" panose="020B0604020202020204" pitchFamily="34" charset="0"/>
              <a:cs typeface="Arial" panose="020B0604020202020204" pitchFamily="34" charset="0"/>
            </a:endParaRPr>
          </a:p>
          <a:p>
            <a:pPr algn="ctr"/>
            <a:r>
              <a:rPr lang="en-US" sz="1200" dirty="0">
                <a:solidFill>
                  <a:schemeClr val="bg1">
                    <a:lumMod val="50000"/>
                  </a:schemeClr>
                </a:solidFill>
                <a:latin typeface="Arial" panose="020B0604020202020204" pitchFamily="34" charset="0"/>
                <a:cs typeface="Arial" panose="020B0604020202020204" pitchFamily="34" charset="0"/>
              </a:rPr>
              <a:t>(An Academically Autonomous Institution)</a:t>
            </a:r>
          </a:p>
        </p:txBody>
      </p:sp>
      <p:sp>
        <p:nvSpPr>
          <p:cNvPr id="7" name="Subtitle 6">
            <a:extLst>
              <a:ext uri="{FF2B5EF4-FFF2-40B4-BE49-F238E27FC236}">
                <a16:creationId xmlns:a16="http://schemas.microsoft.com/office/drawing/2014/main" id="{2F07DD40-59D7-63C2-3B26-F4E4212AA68F}"/>
              </a:ext>
            </a:extLst>
          </p:cNvPr>
          <p:cNvSpPr>
            <a:spLocks noGrp="1"/>
          </p:cNvSpPr>
          <p:nvPr>
            <p:ph type="subTitle" idx="1"/>
          </p:nvPr>
        </p:nvSpPr>
        <p:spPr>
          <a:xfrm>
            <a:off x="5541278" y="4482424"/>
            <a:ext cx="3213461" cy="2187906"/>
          </a:xfrm>
        </p:spPr>
        <p:txBody>
          <a:bodyPr>
            <a:normAutofit/>
          </a:bodyPr>
          <a:lstStyle/>
          <a:p>
            <a:r>
              <a:rPr lang="en-US" sz="1100" b="1" dirty="0"/>
              <a:t>Submitted By,</a:t>
            </a:r>
          </a:p>
          <a:p>
            <a:pPr>
              <a:lnSpc>
                <a:spcPct val="120000"/>
              </a:lnSpc>
              <a:spcBef>
                <a:spcPts val="0"/>
              </a:spcBef>
            </a:pPr>
            <a:r>
              <a:rPr lang="pt-BR" sz="1400" dirty="0"/>
              <a:t>MYTHRIYAN R 	- 1912270</a:t>
            </a:r>
          </a:p>
          <a:p>
            <a:pPr>
              <a:lnSpc>
                <a:spcPct val="120000"/>
              </a:lnSpc>
              <a:spcBef>
                <a:spcPts val="0"/>
              </a:spcBef>
            </a:pPr>
            <a:r>
              <a:rPr lang="pt-BR" sz="1400" dirty="0"/>
              <a:t>NANDHA A 	- 1912272</a:t>
            </a:r>
          </a:p>
          <a:p>
            <a:pPr>
              <a:lnSpc>
                <a:spcPct val="120000"/>
              </a:lnSpc>
              <a:spcBef>
                <a:spcPts val="0"/>
              </a:spcBef>
            </a:pPr>
            <a:r>
              <a:rPr lang="pt-BR" sz="1400" dirty="0"/>
              <a:t>NAVEEN KUMAR D 	- 1912276</a:t>
            </a:r>
          </a:p>
          <a:p>
            <a:pPr>
              <a:lnSpc>
                <a:spcPct val="120000"/>
              </a:lnSpc>
              <a:spcBef>
                <a:spcPts val="0"/>
              </a:spcBef>
            </a:pPr>
            <a:r>
              <a:rPr lang="pt-BR" sz="1400" dirty="0"/>
              <a:t>RAJESH S 	- 1912282 </a:t>
            </a:r>
            <a:endParaRPr lang="en-US" sz="1400" dirty="0"/>
          </a:p>
        </p:txBody>
      </p:sp>
      <p:sp>
        <p:nvSpPr>
          <p:cNvPr id="13" name="Subtitle 6">
            <a:extLst>
              <a:ext uri="{FF2B5EF4-FFF2-40B4-BE49-F238E27FC236}">
                <a16:creationId xmlns:a16="http://schemas.microsoft.com/office/drawing/2014/main" id="{A2412597-0578-DF37-6BB5-8708E717CBC2}"/>
              </a:ext>
            </a:extLst>
          </p:cNvPr>
          <p:cNvSpPr txBox="1">
            <a:spLocks/>
          </p:cNvSpPr>
          <p:nvPr/>
        </p:nvSpPr>
        <p:spPr>
          <a:xfrm>
            <a:off x="9098116" y="4482424"/>
            <a:ext cx="3093885" cy="2187906"/>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1"/>
                </a:solidFill>
                <a:latin typeface="+mn-lt"/>
                <a:ea typeface="+mn-ea"/>
                <a:cs typeface="+mn-cs"/>
              </a:defRPr>
            </a:lvl1pPr>
            <a:lvl2pPr marL="457200" indent="0" algn="ctr" defTabSz="914400" rtl="0" eaLnBrk="1" latinLnBrk="0" hangingPunct="1">
              <a:lnSpc>
                <a:spcPct val="100000"/>
              </a:lnSpc>
              <a:spcBef>
                <a:spcPts val="200"/>
              </a:spcBef>
              <a:spcAft>
                <a:spcPts val="400"/>
              </a:spcAft>
              <a:buClrTx/>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100000"/>
              </a:lnSpc>
              <a:spcBef>
                <a:spcPts val="200"/>
              </a:spcBef>
              <a:spcAft>
                <a:spcPts val="400"/>
              </a:spcAft>
              <a:buClrTx/>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100000"/>
              </a:lnSpc>
              <a:spcBef>
                <a:spcPts val="200"/>
              </a:spcBef>
              <a:spcAft>
                <a:spcPts val="400"/>
              </a:spcAft>
              <a:buClrTx/>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100000"/>
              </a:lnSpc>
              <a:spcBef>
                <a:spcPts val="200"/>
              </a:spcBef>
              <a:spcAft>
                <a:spcPts val="400"/>
              </a:spcAft>
              <a:buClrTx/>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r>
              <a:rPr lang="en-US" sz="1100" b="1" dirty="0"/>
              <a:t>Under the guidance of,</a:t>
            </a:r>
          </a:p>
          <a:p>
            <a:pPr>
              <a:lnSpc>
                <a:spcPct val="120000"/>
              </a:lnSpc>
              <a:spcBef>
                <a:spcPts val="0"/>
              </a:spcBef>
            </a:pPr>
            <a:r>
              <a:rPr lang="en-US" sz="1100" dirty="0"/>
              <a:t>Mrs. E. </a:t>
            </a:r>
            <a:r>
              <a:rPr lang="en-US" sz="1100" dirty="0" err="1"/>
              <a:t>Nambirani</a:t>
            </a:r>
            <a:r>
              <a:rPr lang="en-US" sz="1100" dirty="0"/>
              <a:t>, B.E. Lecturer, Department of Computer Engineering</a:t>
            </a:r>
            <a:endParaRPr lang="en-US" sz="1400" dirty="0"/>
          </a:p>
        </p:txBody>
      </p:sp>
    </p:spTree>
    <p:extLst>
      <p:ext uri="{BB962C8B-B14F-4D97-AF65-F5344CB8AC3E}">
        <p14:creationId xmlns:p14="http://schemas.microsoft.com/office/powerpoint/2010/main" val="895915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dirty="0"/>
              <a:t>How we find the SQL Injection</a:t>
            </a:r>
          </a:p>
        </p:txBody>
      </p:sp>
      <p:sp>
        <p:nvSpPr>
          <p:cNvPr id="3" name="TextBox 2">
            <a:extLst>
              <a:ext uri="{FF2B5EF4-FFF2-40B4-BE49-F238E27FC236}">
                <a16:creationId xmlns:a16="http://schemas.microsoft.com/office/drawing/2014/main" id="{8210A6FD-EDAC-F86B-D0EA-3F3808CFBD31}"/>
              </a:ext>
            </a:extLst>
          </p:cNvPr>
          <p:cNvSpPr txBox="1"/>
          <p:nvPr/>
        </p:nvSpPr>
        <p:spPr>
          <a:xfrm>
            <a:off x="1097280" y="2050869"/>
            <a:ext cx="4942379" cy="4154984"/>
          </a:xfrm>
          <a:prstGeom prst="rect">
            <a:avLst/>
          </a:prstGeom>
        </p:spPr>
        <p:style>
          <a:lnRef idx="1">
            <a:schemeClr val="dk1"/>
          </a:lnRef>
          <a:fillRef idx="3">
            <a:schemeClr val="dk1"/>
          </a:fillRef>
          <a:effectRef idx="2">
            <a:schemeClr val="dk1"/>
          </a:effectRef>
          <a:fontRef idx="minor">
            <a:schemeClr val="lt1"/>
          </a:fontRef>
        </p:style>
        <p:txBody>
          <a:bodyPr wrap="none" rtlCol="0">
            <a:spAutoFit/>
          </a:bodyPr>
          <a:lstStyle/>
          <a:p>
            <a:r>
              <a:rPr lang="en-US" sz="1200" b="0" dirty="0">
                <a:solidFill>
                  <a:srgbClr val="C792EA"/>
                </a:solidFill>
                <a:effectLst/>
                <a:latin typeface="Consolas" panose="020B0609020204030204" pitchFamily="49" charset="0"/>
              </a:rPr>
              <a:t>function</a:t>
            </a:r>
            <a:r>
              <a:rPr lang="en-US" sz="1200" b="0" dirty="0">
                <a:solidFill>
                  <a:srgbClr val="A6ACCD"/>
                </a:solidFill>
                <a:effectLst/>
                <a:latin typeface="Consolas" panose="020B0609020204030204" pitchFamily="49" charset="0"/>
              </a:rPr>
              <a:t> </a:t>
            </a:r>
            <a:r>
              <a:rPr lang="en-US" sz="1200" b="0" dirty="0" err="1">
                <a:solidFill>
                  <a:srgbClr val="82AAFF"/>
                </a:solidFill>
                <a:effectLst/>
                <a:latin typeface="Consolas" panose="020B0609020204030204" pitchFamily="49" charset="0"/>
              </a:rPr>
              <a:t>escapeInjection</a:t>
            </a:r>
            <a:r>
              <a:rPr lang="en-US" sz="1200" b="0" dirty="0">
                <a:solidFill>
                  <a:srgbClr val="89DDFF"/>
                </a:solidFill>
                <a:effectLst/>
                <a:latin typeface="Consolas" panose="020B0609020204030204" pitchFamily="49" charset="0"/>
              </a:rPr>
              <a:t>($</a:t>
            </a:r>
            <a:r>
              <a:rPr lang="en-US" sz="1200" b="0" dirty="0">
                <a:solidFill>
                  <a:srgbClr val="A6ACCD"/>
                </a:solidFill>
                <a:effectLst/>
                <a:latin typeface="Consolas" panose="020B0609020204030204" pitchFamily="49" charset="0"/>
              </a:rPr>
              <a:t>query</a:t>
            </a:r>
            <a:r>
              <a:rPr lang="en-US" sz="1200" b="0" dirty="0">
                <a:solidFill>
                  <a:srgbClr val="89DDFF"/>
                </a:solidFill>
                <a:effectLst/>
                <a:latin typeface="Consolas" panose="020B0609020204030204" pitchFamily="49" charset="0"/>
              </a:rPr>
              <a:t>,</a:t>
            </a:r>
            <a:r>
              <a:rPr lang="en-US" sz="1200" b="0" dirty="0">
                <a:solidFill>
                  <a:srgbClr val="A6ACCD"/>
                </a:solidFill>
                <a:effectLst/>
                <a:latin typeface="Consolas" panose="020B0609020204030204" pitchFamily="49" charset="0"/>
              </a:rPr>
              <a:t> </a:t>
            </a:r>
            <a:r>
              <a:rPr lang="en-US" sz="1200" b="0" dirty="0">
                <a:solidFill>
                  <a:srgbClr val="89DDFF"/>
                </a:solidFill>
                <a:effectLst/>
                <a:latin typeface="Consolas" panose="020B0609020204030204" pitchFamily="49" charset="0"/>
              </a:rPr>
              <a:t>$</a:t>
            </a:r>
            <a:r>
              <a:rPr lang="en-US" sz="1200" b="0" dirty="0">
                <a:solidFill>
                  <a:srgbClr val="A6ACCD"/>
                </a:solidFill>
                <a:effectLst/>
                <a:latin typeface="Consolas" panose="020B0609020204030204" pitchFamily="49" charset="0"/>
              </a:rPr>
              <a:t>sec</a:t>
            </a:r>
            <a:r>
              <a:rPr lang="en-US" sz="1200" b="0" dirty="0">
                <a:solidFill>
                  <a:srgbClr val="89DDFF"/>
                </a:solidFill>
                <a:effectLst/>
                <a:latin typeface="Consolas" panose="020B0609020204030204" pitchFamily="49" charset="0"/>
              </a:rPr>
              <a:t>){</a:t>
            </a:r>
            <a:endParaRPr lang="en-US" sz="1200" b="0" dirty="0">
              <a:solidFill>
                <a:srgbClr val="A6ACCD"/>
              </a:solidFill>
              <a:effectLst/>
              <a:latin typeface="Consolas" panose="020B0609020204030204" pitchFamily="49" charset="0"/>
            </a:endParaRPr>
          </a:p>
          <a:p>
            <a:r>
              <a:rPr lang="en-US" sz="1200" b="0" dirty="0">
                <a:solidFill>
                  <a:srgbClr val="A6ACCD"/>
                </a:solidFill>
                <a:effectLst/>
                <a:latin typeface="Consolas" panose="020B0609020204030204" pitchFamily="49" charset="0"/>
              </a:rPr>
              <a:t>    </a:t>
            </a:r>
            <a:r>
              <a:rPr lang="en-US" sz="1200" b="0" dirty="0">
                <a:solidFill>
                  <a:srgbClr val="89DDFF"/>
                </a:solidFill>
                <a:effectLst/>
                <a:latin typeface="Consolas" panose="020B0609020204030204" pitchFamily="49" charset="0"/>
              </a:rPr>
              <a:t>$</a:t>
            </a:r>
            <a:r>
              <a:rPr lang="en-US" sz="1200" b="0" dirty="0">
                <a:solidFill>
                  <a:srgbClr val="A6ACCD"/>
                </a:solidFill>
                <a:effectLst/>
                <a:latin typeface="Consolas" panose="020B0609020204030204" pitchFamily="49" charset="0"/>
              </a:rPr>
              <a:t>split </a:t>
            </a:r>
            <a:r>
              <a:rPr lang="en-US" sz="1200" b="0" dirty="0">
                <a:solidFill>
                  <a:srgbClr val="89DDFF"/>
                </a:solidFill>
                <a:effectLst/>
                <a:latin typeface="Consolas" panose="020B0609020204030204" pitchFamily="49" charset="0"/>
              </a:rPr>
              <a:t>=</a:t>
            </a:r>
            <a:r>
              <a:rPr lang="en-US" sz="1200" b="0" dirty="0">
                <a:solidFill>
                  <a:srgbClr val="A6ACCD"/>
                </a:solidFill>
                <a:effectLst/>
                <a:latin typeface="Consolas" panose="020B0609020204030204" pitchFamily="49" charset="0"/>
              </a:rPr>
              <a:t> </a:t>
            </a:r>
            <a:r>
              <a:rPr lang="en-US" sz="1200" b="0" dirty="0" err="1">
                <a:solidFill>
                  <a:srgbClr val="82AAFF"/>
                </a:solidFill>
                <a:effectLst/>
                <a:latin typeface="Consolas" panose="020B0609020204030204" pitchFamily="49" charset="0"/>
              </a:rPr>
              <a:t>str_split</a:t>
            </a:r>
            <a:r>
              <a:rPr lang="en-US" sz="1200" b="0" dirty="0">
                <a:solidFill>
                  <a:srgbClr val="89DDFF"/>
                </a:solidFill>
                <a:effectLst/>
                <a:latin typeface="Consolas" panose="020B0609020204030204" pitchFamily="49" charset="0"/>
              </a:rPr>
              <a:t>($</a:t>
            </a:r>
            <a:r>
              <a:rPr lang="en-US" sz="1200" b="0" dirty="0">
                <a:solidFill>
                  <a:srgbClr val="A6ACCD"/>
                </a:solidFill>
                <a:effectLst/>
                <a:latin typeface="Consolas" panose="020B0609020204030204" pitchFamily="49" charset="0"/>
              </a:rPr>
              <a:t>query</a:t>
            </a:r>
            <a:r>
              <a:rPr lang="en-US" sz="1200" b="0" dirty="0">
                <a:solidFill>
                  <a:srgbClr val="89DDFF"/>
                </a:solidFill>
                <a:effectLst/>
                <a:latin typeface="Consolas" panose="020B0609020204030204" pitchFamily="49" charset="0"/>
              </a:rPr>
              <a:t>);</a:t>
            </a:r>
            <a:endParaRPr lang="en-US" sz="1200" b="0" dirty="0">
              <a:solidFill>
                <a:srgbClr val="A6ACCD"/>
              </a:solidFill>
              <a:effectLst/>
              <a:latin typeface="Consolas" panose="020B0609020204030204" pitchFamily="49" charset="0"/>
            </a:endParaRPr>
          </a:p>
          <a:p>
            <a:r>
              <a:rPr lang="en-US" sz="1200" b="0" dirty="0">
                <a:solidFill>
                  <a:srgbClr val="A6ACCD"/>
                </a:solidFill>
                <a:effectLst/>
                <a:latin typeface="Consolas" panose="020B0609020204030204" pitchFamily="49" charset="0"/>
              </a:rPr>
              <a:t>    </a:t>
            </a:r>
            <a:r>
              <a:rPr lang="en-US" sz="1200" b="0" dirty="0">
                <a:solidFill>
                  <a:srgbClr val="89DDFF"/>
                </a:solidFill>
                <a:effectLst/>
                <a:latin typeface="Consolas" panose="020B0609020204030204" pitchFamily="49" charset="0"/>
              </a:rPr>
              <a:t>$</a:t>
            </a:r>
            <a:r>
              <a:rPr lang="en-US" sz="1200" b="0" dirty="0">
                <a:solidFill>
                  <a:srgbClr val="A6ACCD"/>
                </a:solidFill>
                <a:effectLst/>
                <a:latin typeface="Consolas" panose="020B0609020204030204" pitchFamily="49" charset="0"/>
              </a:rPr>
              <a:t>error_count </a:t>
            </a:r>
            <a:r>
              <a:rPr lang="en-US" sz="1200" b="0" dirty="0">
                <a:solidFill>
                  <a:srgbClr val="89DDFF"/>
                </a:solidFill>
                <a:effectLst/>
                <a:latin typeface="Consolas" panose="020B0609020204030204" pitchFamily="49" charset="0"/>
              </a:rPr>
              <a:t>=</a:t>
            </a:r>
            <a:r>
              <a:rPr lang="en-US" sz="1200" b="0" dirty="0">
                <a:solidFill>
                  <a:srgbClr val="A6ACCD"/>
                </a:solidFill>
                <a:effectLst/>
                <a:latin typeface="Consolas" panose="020B0609020204030204" pitchFamily="49" charset="0"/>
              </a:rPr>
              <a:t> </a:t>
            </a:r>
            <a:r>
              <a:rPr lang="en-US" sz="1200" b="0" dirty="0">
                <a:solidFill>
                  <a:srgbClr val="82AAFF"/>
                </a:solidFill>
                <a:effectLst/>
                <a:latin typeface="Consolas" panose="020B0609020204030204" pitchFamily="49" charset="0"/>
              </a:rPr>
              <a:t>array</a:t>
            </a:r>
            <a:r>
              <a:rPr lang="en-US" sz="1200" b="0" dirty="0">
                <a:solidFill>
                  <a:srgbClr val="89DDFF"/>
                </a:solidFill>
                <a:effectLst/>
                <a:latin typeface="Consolas" panose="020B0609020204030204" pitchFamily="49" charset="0"/>
              </a:rPr>
              <a:t>();</a:t>
            </a:r>
            <a:endParaRPr lang="en-US" sz="1200" b="0" dirty="0">
              <a:solidFill>
                <a:srgbClr val="A6ACCD"/>
              </a:solidFill>
              <a:effectLst/>
              <a:latin typeface="Consolas" panose="020B0609020204030204" pitchFamily="49" charset="0"/>
            </a:endParaRPr>
          </a:p>
          <a:p>
            <a:r>
              <a:rPr lang="en-US" sz="1200" b="0" dirty="0">
                <a:solidFill>
                  <a:srgbClr val="A6ACCD"/>
                </a:solidFill>
                <a:effectLst/>
                <a:latin typeface="Consolas" panose="020B0609020204030204" pitchFamily="49" charset="0"/>
              </a:rPr>
              <a:t>    </a:t>
            </a:r>
            <a:r>
              <a:rPr lang="en-US" sz="1200" b="0" dirty="0">
                <a:solidFill>
                  <a:srgbClr val="89DDFF"/>
                </a:solidFill>
                <a:effectLst/>
                <a:latin typeface="Consolas" panose="020B0609020204030204" pitchFamily="49" charset="0"/>
              </a:rPr>
              <a:t>$</a:t>
            </a:r>
            <a:r>
              <a:rPr lang="en-US" sz="1200" b="0" dirty="0" err="1">
                <a:solidFill>
                  <a:srgbClr val="A6ACCD"/>
                </a:solidFill>
                <a:effectLst/>
                <a:latin typeface="Consolas" panose="020B0609020204030204" pitchFamily="49" charset="0"/>
              </a:rPr>
              <a:t>break_input</a:t>
            </a:r>
            <a:r>
              <a:rPr lang="en-US" sz="1200" b="0" dirty="0">
                <a:solidFill>
                  <a:srgbClr val="A6ACCD"/>
                </a:solidFill>
                <a:effectLst/>
                <a:latin typeface="Consolas" panose="020B0609020204030204" pitchFamily="49" charset="0"/>
              </a:rPr>
              <a:t> </a:t>
            </a:r>
            <a:r>
              <a:rPr lang="en-US" sz="1200" b="0" dirty="0">
                <a:solidFill>
                  <a:srgbClr val="89DDFF"/>
                </a:solidFill>
                <a:effectLst/>
                <a:latin typeface="Consolas" panose="020B0609020204030204" pitchFamily="49" charset="0"/>
              </a:rPr>
              <a:t>=</a:t>
            </a:r>
            <a:r>
              <a:rPr lang="en-US" sz="1200" b="0" dirty="0">
                <a:solidFill>
                  <a:srgbClr val="A6ACCD"/>
                </a:solidFill>
                <a:effectLst/>
                <a:latin typeface="Consolas" panose="020B0609020204030204" pitchFamily="49" charset="0"/>
              </a:rPr>
              <a:t> </a:t>
            </a:r>
            <a:r>
              <a:rPr lang="en-US" sz="1200" b="0" dirty="0">
                <a:solidFill>
                  <a:srgbClr val="82AAFF"/>
                </a:solidFill>
                <a:effectLst/>
                <a:latin typeface="Consolas" panose="020B0609020204030204" pitchFamily="49" charset="0"/>
              </a:rPr>
              <a:t>array</a:t>
            </a:r>
            <a:r>
              <a:rPr lang="en-US" sz="1200" b="0" dirty="0">
                <a:solidFill>
                  <a:srgbClr val="89DDFF"/>
                </a:solidFill>
                <a:effectLst/>
                <a:latin typeface="Consolas" panose="020B0609020204030204" pitchFamily="49" charset="0"/>
              </a:rPr>
              <a:t>();</a:t>
            </a:r>
            <a:endParaRPr lang="en-US" sz="1200" b="0" dirty="0">
              <a:solidFill>
                <a:srgbClr val="A6ACCD"/>
              </a:solidFill>
              <a:effectLst/>
              <a:latin typeface="Consolas" panose="020B0609020204030204" pitchFamily="49" charset="0"/>
            </a:endParaRPr>
          </a:p>
          <a:p>
            <a:br>
              <a:rPr lang="en-US" sz="1200" b="0" dirty="0">
                <a:solidFill>
                  <a:srgbClr val="A6ACCD"/>
                </a:solidFill>
                <a:effectLst/>
                <a:latin typeface="Consolas" panose="020B0609020204030204" pitchFamily="49" charset="0"/>
              </a:rPr>
            </a:br>
            <a:r>
              <a:rPr lang="en-US" sz="1200" b="0" dirty="0">
                <a:solidFill>
                  <a:srgbClr val="A6ACCD"/>
                </a:solidFill>
                <a:effectLst/>
                <a:latin typeface="Consolas" panose="020B0609020204030204" pitchFamily="49" charset="0"/>
              </a:rPr>
              <a:t>    </a:t>
            </a:r>
            <a:r>
              <a:rPr lang="en-US" sz="1200" b="0" i="1" dirty="0">
                <a:solidFill>
                  <a:srgbClr val="89DDFF"/>
                </a:solidFill>
                <a:effectLst/>
                <a:latin typeface="Consolas" panose="020B0609020204030204" pitchFamily="49" charset="0"/>
              </a:rPr>
              <a:t>for</a:t>
            </a:r>
            <a:r>
              <a:rPr lang="en-US" sz="1200" b="0" dirty="0">
                <a:solidFill>
                  <a:srgbClr val="89DDFF"/>
                </a:solidFill>
                <a:effectLst/>
                <a:latin typeface="Consolas" panose="020B0609020204030204" pitchFamily="49" charset="0"/>
              </a:rPr>
              <a:t>($</a:t>
            </a:r>
            <a:r>
              <a:rPr lang="en-US" sz="1200" b="0" dirty="0" err="1">
                <a:solidFill>
                  <a:srgbClr val="A6ACCD"/>
                </a:solidFill>
                <a:effectLst/>
                <a:latin typeface="Consolas" panose="020B0609020204030204" pitchFamily="49" charset="0"/>
              </a:rPr>
              <a:t>i</a:t>
            </a:r>
            <a:r>
              <a:rPr lang="en-US" sz="1200" b="0" dirty="0">
                <a:solidFill>
                  <a:srgbClr val="A6ACCD"/>
                </a:solidFill>
                <a:effectLst/>
                <a:latin typeface="Consolas" panose="020B0609020204030204" pitchFamily="49" charset="0"/>
              </a:rPr>
              <a:t> </a:t>
            </a:r>
            <a:r>
              <a:rPr lang="en-US" sz="1200" b="0" dirty="0">
                <a:solidFill>
                  <a:srgbClr val="89DDFF"/>
                </a:solidFill>
                <a:effectLst/>
                <a:latin typeface="Consolas" panose="020B0609020204030204" pitchFamily="49" charset="0"/>
              </a:rPr>
              <a:t>=</a:t>
            </a:r>
            <a:r>
              <a:rPr lang="en-US" sz="1200" b="0" dirty="0">
                <a:solidFill>
                  <a:srgbClr val="A6ACCD"/>
                </a:solidFill>
                <a:effectLst/>
                <a:latin typeface="Consolas" panose="020B0609020204030204" pitchFamily="49" charset="0"/>
              </a:rPr>
              <a:t> </a:t>
            </a:r>
            <a:r>
              <a:rPr lang="en-US" sz="1200" b="0" dirty="0">
                <a:solidFill>
                  <a:srgbClr val="F78C6C"/>
                </a:solidFill>
                <a:effectLst/>
                <a:latin typeface="Consolas" panose="020B0609020204030204" pitchFamily="49" charset="0"/>
              </a:rPr>
              <a:t>0</a:t>
            </a:r>
            <a:r>
              <a:rPr lang="en-US" sz="1200" b="0" dirty="0">
                <a:solidFill>
                  <a:srgbClr val="89DDFF"/>
                </a:solidFill>
                <a:effectLst/>
                <a:latin typeface="Consolas" panose="020B0609020204030204" pitchFamily="49" charset="0"/>
              </a:rPr>
              <a:t>;</a:t>
            </a:r>
            <a:r>
              <a:rPr lang="en-US" sz="1200" b="0" dirty="0">
                <a:solidFill>
                  <a:srgbClr val="A6ACCD"/>
                </a:solidFill>
                <a:effectLst/>
                <a:latin typeface="Consolas" panose="020B0609020204030204" pitchFamily="49" charset="0"/>
              </a:rPr>
              <a:t> </a:t>
            </a:r>
            <a:r>
              <a:rPr lang="en-US" sz="1200" b="0" dirty="0">
                <a:solidFill>
                  <a:srgbClr val="89DDFF"/>
                </a:solidFill>
                <a:effectLst/>
                <a:latin typeface="Consolas" panose="020B0609020204030204" pitchFamily="49" charset="0"/>
              </a:rPr>
              <a:t>$</a:t>
            </a:r>
            <a:r>
              <a:rPr lang="en-US" sz="1200" b="0" dirty="0" err="1">
                <a:solidFill>
                  <a:srgbClr val="A6ACCD"/>
                </a:solidFill>
                <a:effectLst/>
                <a:latin typeface="Consolas" panose="020B0609020204030204" pitchFamily="49" charset="0"/>
              </a:rPr>
              <a:t>i</a:t>
            </a:r>
            <a:r>
              <a:rPr lang="en-US" sz="1200" b="0" dirty="0">
                <a:solidFill>
                  <a:srgbClr val="A6ACCD"/>
                </a:solidFill>
                <a:effectLst/>
                <a:latin typeface="Consolas" panose="020B0609020204030204" pitchFamily="49" charset="0"/>
              </a:rPr>
              <a:t> </a:t>
            </a:r>
            <a:r>
              <a:rPr lang="en-US" sz="1200" b="0" dirty="0">
                <a:solidFill>
                  <a:srgbClr val="89DDFF"/>
                </a:solidFill>
                <a:effectLst/>
                <a:latin typeface="Consolas" panose="020B0609020204030204" pitchFamily="49" charset="0"/>
              </a:rPr>
              <a:t>&lt;</a:t>
            </a:r>
            <a:r>
              <a:rPr lang="en-US" sz="1200" b="0" dirty="0">
                <a:solidFill>
                  <a:srgbClr val="A6ACCD"/>
                </a:solidFill>
                <a:effectLst/>
                <a:latin typeface="Consolas" panose="020B0609020204030204" pitchFamily="49" charset="0"/>
              </a:rPr>
              <a:t> </a:t>
            </a:r>
            <a:r>
              <a:rPr lang="en-US" sz="1200" b="0" dirty="0">
                <a:solidFill>
                  <a:srgbClr val="82AAFF"/>
                </a:solidFill>
                <a:effectLst/>
                <a:latin typeface="Consolas" panose="020B0609020204030204" pitchFamily="49" charset="0"/>
              </a:rPr>
              <a:t>count</a:t>
            </a:r>
            <a:r>
              <a:rPr lang="en-US" sz="1200" b="0" dirty="0">
                <a:solidFill>
                  <a:srgbClr val="89DDFF"/>
                </a:solidFill>
                <a:effectLst/>
                <a:latin typeface="Consolas" panose="020B0609020204030204" pitchFamily="49" charset="0"/>
              </a:rPr>
              <a:t>($</a:t>
            </a:r>
            <a:r>
              <a:rPr lang="en-US" sz="1200" b="0" dirty="0">
                <a:solidFill>
                  <a:srgbClr val="A6ACCD"/>
                </a:solidFill>
                <a:effectLst/>
                <a:latin typeface="Consolas" panose="020B0609020204030204" pitchFamily="49" charset="0"/>
              </a:rPr>
              <a:t>split</a:t>
            </a:r>
            <a:r>
              <a:rPr lang="en-US" sz="1200" b="0" dirty="0">
                <a:solidFill>
                  <a:srgbClr val="89DDFF"/>
                </a:solidFill>
                <a:effectLst/>
                <a:latin typeface="Consolas" panose="020B0609020204030204" pitchFamily="49" charset="0"/>
              </a:rPr>
              <a:t>);</a:t>
            </a:r>
            <a:r>
              <a:rPr lang="en-US" sz="1200" b="0" dirty="0">
                <a:solidFill>
                  <a:srgbClr val="A6ACCD"/>
                </a:solidFill>
                <a:effectLst/>
                <a:latin typeface="Consolas" panose="020B0609020204030204" pitchFamily="49" charset="0"/>
              </a:rPr>
              <a:t> </a:t>
            </a:r>
            <a:r>
              <a:rPr lang="en-US" sz="1200" b="0" dirty="0">
                <a:solidFill>
                  <a:srgbClr val="89DDFF"/>
                </a:solidFill>
                <a:effectLst/>
                <a:latin typeface="Consolas" panose="020B0609020204030204" pitchFamily="49" charset="0"/>
              </a:rPr>
              <a:t>$</a:t>
            </a:r>
            <a:r>
              <a:rPr lang="en-US" sz="1200" b="0" dirty="0" err="1">
                <a:solidFill>
                  <a:srgbClr val="A6ACCD"/>
                </a:solidFill>
                <a:effectLst/>
                <a:latin typeface="Consolas" panose="020B0609020204030204" pitchFamily="49" charset="0"/>
              </a:rPr>
              <a:t>i</a:t>
            </a:r>
            <a:r>
              <a:rPr lang="en-US" sz="1200" b="0" dirty="0">
                <a:solidFill>
                  <a:srgbClr val="89DDFF"/>
                </a:solidFill>
                <a:effectLst/>
                <a:latin typeface="Consolas" panose="020B0609020204030204" pitchFamily="49" charset="0"/>
              </a:rPr>
              <a:t>++){</a:t>
            </a:r>
            <a:endParaRPr lang="en-US" sz="1200" b="0" dirty="0">
              <a:solidFill>
                <a:srgbClr val="A6ACCD"/>
              </a:solidFill>
              <a:effectLst/>
              <a:latin typeface="Consolas" panose="020B0609020204030204" pitchFamily="49" charset="0"/>
            </a:endParaRPr>
          </a:p>
          <a:p>
            <a:r>
              <a:rPr lang="en-US" sz="1200" b="0" dirty="0">
                <a:solidFill>
                  <a:srgbClr val="A6ACCD"/>
                </a:solidFill>
                <a:effectLst/>
                <a:latin typeface="Consolas" panose="020B0609020204030204" pitchFamily="49" charset="0"/>
              </a:rPr>
              <a:t>        </a:t>
            </a:r>
            <a:r>
              <a:rPr lang="en-US" sz="1200" b="0" dirty="0">
                <a:solidFill>
                  <a:srgbClr val="89DDFF"/>
                </a:solidFill>
                <a:effectLst/>
                <a:latin typeface="Consolas" panose="020B0609020204030204" pitchFamily="49" charset="0"/>
              </a:rPr>
              <a:t>$</a:t>
            </a:r>
            <a:r>
              <a:rPr lang="en-US" sz="1200" b="0" dirty="0">
                <a:solidFill>
                  <a:srgbClr val="A6ACCD"/>
                </a:solidFill>
                <a:effectLst/>
                <a:latin typeface="Consolas" panose="020B0609020204030204" pitchFamily="49" charset="0"/>
              </a:rPr>
              <a:t>sql_keywords </a:t>
            </a:r>
            <a:r>
              <a:rPr lang="en-US" sz="1200" b="0" dirty="0">
                <a:solidFill>
                  <a:srgbClr val="89DDFF"/>
                </a:solidFill>
                <a:effectLst/>
                <a:latin typeface="Consolas" panose="020B0609020204030204" pitchFamily="49" charset="0"/>
              </a:rPr>
              <a:t>=</a:t>
            </a:r>
            <a:r>
              <a:rPr lang="en-US" sz="1200" b="0" dirty="0">
                <a:solidFill>
                  <a:srgbClr val="A6ACCD"/>
                </a:solidFill>
                <a:effectLst/>
                <a:latin typeface="Consolas" panose="020B0609020204030204" pitchFamily="49" charset="0"/>
              </a:rPr>
              <a:t> </a:t>
            </a:r>
            <a:r>
              <a:rPr lang="en-US" sz="1200" b="0" dirty="0">
                <a:solidFill>
                  <a:srgbClr val="89DDFF"/>
                </a:solidFill>
                <a:effectLst/>
                <a:latin typeface="Consolas" panose="020B0609020204030204" pitchFamily="49" charset="0"/>
              </a:rPr>
              <a:t>"</a:t>
            </a:r>
            <a:r>
              <a:rPr lang="en-US" sz="1200" b="0" dirty="0">
                <a:solidFill>
                  <a:srgbClr val="C3E88D"/>
                </a:solidFill>
                <a:effectLst/>
                <a:latin typeface="Consolas" panose="020B0609020204030204" pitchFamily="49" charset="0"/>
              </a:rPr>
              <a:t>' - ; # / ! * , = ( ) %</a:t>
            </a:r>
            <a:r>
              <a:rPr lang="en-US" sz="1200" b="0" dirty="0">
                <a:solidFill>
                  <a:srgbClr val="89DDFF"/>
                </a:solidFill>
                <a:effectLst/>
                <a:latin typeface="Consolas" panose="020B0609020204030204" pitchFamily="49" charset="0"/>
              </a:rPr>
              <a:t>";</a:t>
            </a:r>
            <a:endParaRPr lang="en-US" sz="1200" b="0" dirty="0">
              <a:solidFill>
                <a:srgbClr val="A6ACCD"/>
              </a:solidFill>
              <a:effectLst/>
              <a:latin typeface="Consolas" panose="020B0609020204030204" pitchFamily="49" charset="0"/>
            </a:endParaRPr>
          </a:p>
          <a:p>
            <a:br>
              <a:rPr lang="en-US" sz="1200" b="0" dirty="0">
                <a:solidFill>
                  <a:srgbClr val="A6ACCD"/>
                </a:solidFill>
                <a:effectLst/>
                <a:latin typeface="Consolas" panose="020B0609020204030204" pitchFamily="49" charset="0"/>
              </a:rPr>
            </a:br>
            <a:r>
              <a:rPr lang="en-US" sz="1200" b="0" dirty="0">
                <a:solidFill>
                  <a:srgbClr val="A6ACCD"/>
                </a:solidFill>
                <a:effectLst/>
                <a:latin typeface="Consolas" panose="020B0609020204030204" pitchFamily="49" charset="0"/>
              </a:rPr>
              <a:t>        </a:t>
            </a:r>
            <a:r>
              <a:rPr lang="en-US" sz="1200" b="0" i="1" dirty="0">
                <a:solidFill>
                  <a:srgbClr val="89DDFF"/>
                </a:solidFill>
                <a:effectLst/>
                <a:latin typeface="Consolas" panose="020B0609020204030204" pitchFamily="49" charset="0"/>
              </a:rPr>
              <a:t>if</a:t>
            </a:r>
            <a:r>
              <a:rPr lang="en-US" sz="1200" b="0" dirty="0">
                <a:solidFill>
                  <a:srgbClr val="89DDFF"/>
                </a:solidFill>
                <a:effectLst/>
                <a:latin typeface="Consolas" panose="020B0609020204030204" pitchFamily="49" charset="0"/>
              </a:rPr>
              <a:t>(</a:t>
            </a:r>
            <a:r>
              <a:rPr lang="en-US" sz="1200" b="0" dirty="0">
                <a:solidFill>
                  <a:srgbClr val="82AAFF"/>
                </a:solidFill>
                <a:effectLst/>
                <a:latin typeface="Consolas" panose="020B0609020204030204" pitchFamily="49" charset="0"/>
              </a:rPr>
              <a:t>strpos</a:t>
            </a:r>
            <a:r>
              <a:rPr lang="en-US" sz="1200" b="0" dirty="0">
                <a:solidFill>
                  <a:srgbClr val="89DDFF"/>
                </a:solidFill>
                <a:effectLst/>
                <a:latin typeface="Consolas" panose="020B0609020204030204" pitchFamily="49" charset="0"/>
              </a:rPr>
              <a:t>($</a:t>
            </a:r>
            <a:r>
              <a:rPr lang="en-US" sz="1200" b="0" dirty="0">
                <a:solidFill>
                  <a:srgbClr val="A6ACCD"/>
                </a:solidFill>
                <a:effectLst/>
                <a:latin typeface="Consolas" panose="020B0609020204030204" pitchFamily="49" charset="0"/>
              </a:rPr>
              <a:t>sql_keywords</a:t>
            </a:r>
            <a:r>
              <a:rPr lang="en-US" sz="1200" b="0" dirty="0">
                <a:solidFill>
                  <a:srgbClr val="89DDFF"/>
                </a:solidFill>
                <a:effectLst/>
                <a:latin typeface="Consolas" panose="020B0609020204030204" pitchFamily="49" charset="0"/>
              </a:rPr>
              <a:t>,</a:t>
            </a:r>
            <a:r>
              <a:rPr lang="en-US" sz="1200" b="0" dirty="0">
                <a:solidFill>
                  <a:srgbClr val="A6ACCD"/>
                </a:solidFill>
                <a:effectLst/>
                <a:latin typeface="Consolas" panose="020B0609020204030204" pitchFamily="49" charset="0"/>
              </a:rPr>
              <a:t> </a:t>
            </a:r>
            <a:r>
              <a:rPr lang="en-US" sz="1200" b="0" dirty="0">
                <a:solidFill>
                  <a:srgbClr val="89DDFF"/>
                </a:solidFill>
                <a:effectLst/>
                <a:latin typeface="Consolas" panose="020B0609020204030204" pitchFamily="49" charset="0"/>
              </a:rPr>
              <a:t>$</a:t>
            </a:r>
            <a:r>
              <a:rPr lang="en-US" sz="1200" b="0" dirty="0">
                <a:solidFill>
                  <a:srgbClr val="A6ACCD"/>
                </a:solidFill>
                <a:effectLst/>
                <a:latin typeface="Consolas" panose="020B0609020204030204" pitchFamily="49" charset="0"/>
              </a:rPr>
              <a:t>split</a:t>
            </a:r>
            <a:r>
              <a:rPr lang="en-US" sz="1200" b="0" dirty="0">
                <a:solidFill>
                  <a:srgbClr val="89DDFF"/>
                </a:solidFill>
                <a:effectLst/>
                <a:latin typeface="Consolas" panose="020B0609020204030204" pitchFamily="49" charset="0"/>
              </a:rPr>
              <a:t>[$</a:t>
            </a:r>
            <a:r>
              <a:rPr lang="en-US" sz="1200" b="0" dirty="0" err="1">
                <a:solidFill>
                  <a:srgbClr val="A6ACCD"/>
                </a:solidFill>
                <a:effectLst/>
                <a:latin typeface="Consolas" panose="020B0609020204030204" pitchFamily="49" charset="0"/>
              </a:rPr>
              <a:t>i</a:t>
            </a:r>
            <a:r>
              <a:rPr lang="en-US" sz="1200" b="0" dirty="0">
                <a:solidFill>
                  <a:srgbClr val="89DDFF"/>
                </a:solidFill>
                <a:effectLst/>
                <a:latin typeface="Consolas" panose="020B0609020204030204" pitchFamily="49" charset="0"/>
              </a:rPr>
              <a:t>])</a:t>
            </a:r>
            <a:r>
              <a:rPr lang="en-US" sz="1200" b="0" dirty="0">
                <a:solidFill>
                  <a:srgbClr val="A6ACCD"/>
                </a:solidFill>
                <a:effectLst/>
                <a:latin typeface="Consolas" panose="020B0609020204030204" pitchFamily="49" charset="0"/>
              </a:rPr>
              <a:t> </a:t>
            </a:r>
            <a:r>
              <a:rPr lang="en-US" sz="1200" b="0" dirty="0">
                <a:solidFill>
                  <a:srgbClr val="89DDFF"/>
                </a:solidFill>
                <a:effectLst/>
                <a:latin typeface="Consolas" panose="020B0609020204030204" pitchFamily="49" charset="0"/>
              </a:rPr>
              <a:t>!==</a:t>
            </a:r>
            <a:r>
              <a:rPr lang="en-US" sz="1200" b="0" dirty="0">
                <a:solidFill>
                  <a:srgbClr val="A6ACCD"/>
                </a:solidFill>
                <a:effectLst/>
                <a:latin typeface="Consolas" panose="020B0609020204030204" pitchFamily="49" charset="0"/>
              </a:rPr>
              <a:t> </a:t>
            </a:r>
            <a:r>
              <a:rPr lang="en-US" sz="1200" b="0" dirty="0">
                <a:solidFill>
                  <a:srgbClr val="89DDFF"/>
                </a:solidFill>
                <a:effectLst/>
                <a:latin typeface="Consolas" panose="020B0609020204030204" pitchFamily="49" charset="0"/>
              </a:rPr>
              <a:t>false){</a:t>
            </a:r>
            <a:endParaRPr lang="en-US" sz="1200" b="0" dirty="0">
              <a:solidFill>
                <a:srgbClr val="A6ACCD"/>
              </a:solidFill>
              <a:effectLst/>
              <a:latin typeface="Consolas" panose="020B0609020204030204" pitchFamily="49" charset="0"/>
            </a:endParaRPr>
          </a:p>
          <a:p>
            <a:r>
              <a:rPr lang="en-US" sz="1200" b="0" dirty="0">
                <a:solidFill>
                  <a:srgbClr val="A6ACCD"/>
                </a:solidFill>
                <a:effectLst/>
                <a:latin typeface="Consolas" panose="020B0609020204030204" pitchFamily="49" charset="0"/>
              </a:rPr>
              <a:t>            </a:t>
            </a:r>
            <a:r>
              <a:rPr lang="en-US" sz="1200" b="0" dirty="0" err="1">
                <a:solidFill>
                  <a:srgbClr val="82AAFF"/>
                </a:solidFill>
                <a:effectLst/>
                <a:latin typeface="Consolas" panose="020B0609020204030204" pitchFamily="49" charset="0"/>
              </a:rPr>
              <a:t>array_push</a:t>
            </a:r>
            <a:r>
              <a:rPr lang="en-US" sz="1200" b="0" dirty="0">
                <a:solidFill>
                  <a:srgbClr val="89DDFF"/>
                </a:solidFill>
                <a:effectLst/>
                <a:latin typeface="Consolas" panose="020B0609020204030204" pitchFamily="49" charset="0"/>
              </a:rPr>
              <a:t>($</a:t>
            </a:r>
            <a:r>
              <a:rPr lang="en-US" sz="1200" b="0" dirty="0">
                <a:solidFill>
                  <a:srgbClr val="A6ACCD"/>
                </a:solidFill>
                <a:effectLst/>
                <a:latin typeface="Consolas" panose="020B0609020204030204" pitchFamily="49" charset="0"/>
              </a:rPr>
              <a:t>error_count</a:t>
            </a:r>
            <a:r>
              <a:rPr lang="en-US" sz="1200" b="0" dirty="0">
                <a:solidFill>
                  <a:srgbClr val="89DDFF"/>
                </a:solidFill>
                <a:effectLst/>
                <a:latin typeface="Consolas" panose="020B0609020204030204" pitchFamily="49" charset="0"/>
              </a:rPr>
              <a:t>,</a:t>
            </a:r>
            <a:r>
              <a:rPr lang="en-US" sz="1200" b="0" dirty="0">
                <a:solidFill>
                  <a:srgbClr val="A6ACCD"/>
                </a:solidFill>
                <a:effectLst/>
                <a:latin typeface="Consolas" panose="020B0609020204030204" pitchFamily="49" charset="0"/>
              </a:rPr>
              <a:t> </a:t>
            </a:r>
            <a:r>
              <a:rPr lang="en-US" sz="1200" b="0" dirty="0">
                <a:solidFill>
                  <a:srgbClr val="89DDFF"/>
                </a:solidFill>
                <a:effectLst/>
                <a:latin typeface="Consolas" panose="020B0609020204030204" pitchFamily="49" charset="0"/>
              </a:rPr>
              <a:t>$</a:t>
            </a:r>
            <a:r>
              <a:rPr lang="en-US" sz="1200" b="0" dirty="0">
                <a:solidFill>
                  <a:srgbClr val="A6ACCD"/>
                </a:solidFill>
                <a:effectLst/>
                <a:latin typeface="Consolas" panose="020B0609020204030204" pitchFamily="49" charset="0"/>
              </a:rPr>
              <a:t>split</a:t>
            </a:r>
            <a:r>
              <a:rPr lang="en-US" sz="1200" b="0" dirty="0">
                <a:solidFill>
                  <a:srgbClr val="89DDFF"/>
                </a:solidFill>
                <a:effectLst/>
                <a:latin typeface="Consolas" panose="020B0609020204030204" pitchFamily="49" charset="0"/>
              </a:rPr>
              <a:t>[$</a:t>
            </a:r>
            <a:r>
              <a:rPr lang="en-US" sz="1200" b="0" dirty="0" err="1">
                <a:solidFill>
                  <a:srgbClr val="A6ACCD"/>
                </a:solidFill>
                <a:effectLst/>
                <a:latin typeface="Consolas" panose="020B0609020204030204" pitchFamily="49" charset="0"/>
              </a:rPr>
              <a:t>i</a:t>
            </a:r>
            <a:r>
              <a:rPr lang="en-US" sz="1200" b="0" dirty="0">
                <a:solidFill>
                  <a:srgbClr val="89DDFF"/>
                </a:solidFill>
                <a:effectLst/>
                <a:latin typeface="Consolas" panose="020B0609020204030204" pitchFamily="49" charset="0"/>
              </a:rPr>
              <a:t>]);</a:t>
            </a:r>
            <a:endParaRPr lang="en-US" sz="1200" b="0" dirty="0">
              <a:solidFill>
                <a:srgbClr val="A6ACCD"/>
              </a:solidFill>
              <a:effectLst/>
              <a:latin typeface="Consolas" panose="020B0609020204030204" pitchFamily="49" charset="0"/>
            </a:endParaRPr>
          </a:p>
          <a:p>
            <a:r>
              <a:rPr lang="en-US" sz="1200" b="0" dirty="0">
                <a:solidFill>
                  <a:srgbClr val="A6ACCD"/>
                </a:solidFill>
                <a:effectLst/>
                <a:latin typeface="Consolas" panose="020B0609020204030204" pitchFamily="49" charset="0"/>
              </a:rPr>
              <a:t>        </a:t>
            </a:r>
            <a:r>
              <a:rPr lang="en-US" sz="1200" b="0" dirty="0">
                <a:solidFill>
                  <a:srgbClr val="89DDFF"/>
                </a:solidFill>
                <a:effectLst/>
                <a:latin typeface="Consolas" panose="020B0609020204030204" pitchFamily="49" charset="0"/>
              </a:rPr>
              <a:t>}</a:t>
            </a:r>
            <a:endParaRPr lang="en-US" sz="1200" b="0" dirty="0">
              <a:solidFill>
                <a:srgbClr val="A6ACCD"/>
              </a:solidFill>
              <a:effectLst/>
              <a:latin typeface="Consolas" panose="020B0609020204030204" pitchFamily="49" charset="0"/>
            </a:endParaRPr>
          </a:p>
          <a:p>
            <a:br>
              <a:rPr lang="en-US" sz="1200" b="0" dirty="0">
                <a:solidFill>
                  <a:srgbClr val="A6ACCD"/>
                </a:solidFill>
                <a:effectLst/>
                <a:latin typeface="Consolas" panose="020B0609020204030204" pitchFamily="49" charset="0"/>
              </a:rPr>
            </a:br>
            <a:r>
              <a:rPr lang="en-US" sz="1200" b="0" dirty="0">
                <a:solidFill>
                  <a:srgbClr val="A6ACCD"/>
                </a:solidFill>
                <a:effectLst/>
                <a:latin typeface="Consolas" panose="020B0609020204030204" pitchFamily="49" charset="0"/>
              </a:rPr>
              <a:t>        </a:t>
            </a:r>
            <a:r>
              <a:rPr lang="en-US" sz="1200" b="0" dirty="0" err="1">
                <a:solidFill>
                  <a:srgbClr val="82AAFF"/>
                </a:solidFill>
                <a:effectLst/>
                <a:latin typeface="Consolas" panose="020B0609020204030204" pitchFamily="49" charset="0"/>
              </a:rPr>
              <a:t>array_push</a:t>
            </a:r>
            <a:r>
              <a:rPr lang="en-US" sz="1200" b="0" dirty="0">
                <a:solidFill>
                  <a:srgbClr val="89DDFF"/>
                </a:solidFill>
                <a:effectLst/>
                <a:latin typeface="Consolas" panose="020B0609020204030204" pitchFamily="49" charset="0"/>
              </a:rPr>
              <a:t>($</a:t>
            </a:r>
            <a:r>
              <a:rPr lang="en-US" sz="1200" b="0" dirty="0" err="1">
                <a:solidFill>
                  <a:srgbClr val="A6ACCD"/>
                </a:solidFill>
                <a:effectLst/>
                <a:latin typeface="Consolas" panose="020B0609020204030204" pitchFamily="49" charset="0"/>
              </a:rPr>
              <a:t>break_input</a:t>
            </a:r>
            <a:r>
              <a:rPr lang="en-US" sz="1200" b="0" dirty="0">
                <a:solidFill>
                  <a:srgbClr val="89DDFF"/>
                </a:solidFill>
                <a:effectLst/>
                <a:latin typeface="Consolas" panose="020B0609020204030204" pitchFamily="49" charset="0"/>
              </a:rPr>
              <a:t>,</a:t>
            </a:r>
            <a:r>
              <a:rPr lang="en-US" sz="1200" b="0" dirty="0">
                <a:solidFill>
                  <a:srgbClr val="A6ACCD"/>
                </a:solidFill>
                <a:effectLst/>
                <a:latin typeface="Consolas" panose="020B0609020204030204" pitchFamily="49" charset="0"/>
              </a:rPr>
              <a:t> </a:t>
            </a:r>
            <a:r>
              <a:rPr lang="en-US" sz="1200" b="0" dirty="0">
                <a:solidFill>
                  <a:srgbClr val="89DDFF"/>
                </a:solidFill>
                <a:effectLst/>
                <a:latin typeface="Consolas" panose="020B0609020204030204" pitchFamily="49" charset="0"/>
              </a:rPr>
              <a:t>$</a:t>
            </a:r>
            <a:r>
              <a:rPr lang="en-US" sz="1200" b="0" dirty="0">
                <a:solidFill>
                  <a:srgbClr val="A6ACCD"/>
                </a:solidFill>
                <a:effectLst/>
                <a:latin typeface="Consolas" panose="020B0609020204030204" pitchFamily="49" charset="0"/>
              </a:rPr>
              <a:t>split</a:t>
            </a:r>
            <a:r>
              <a:rPr lang="en-US" sz="1200" b="0" dirty="0">
                <a:solidFill>
                  <a:srgbClr val="89DDFF"/>
                </a:solidFill>
                <a:effectLst/>
                <a:latin typeface="Consolas" panose="020B0609020204030204" pitchFamily="49" charset="0"/>
              </a:rPr>
              <a:t>[$</a:t>
            </a:r>
            <a:r>
              <a:rPr lang="en-US" sz="1200" b="0" dirty="0" err="1">
                <a:solidFill>
                  <a:srgbClr val="A6ACCD"/>
                </a:solidFill>
                <a:effectLst/>
                <a:latin typeface="Consolas" panose="020B0609020204030204" pitchFamily="49" charset="0"/>
              </a:rPr>
              <a:t>i</a:t>
            </a:r>
            <a:r>
              <a:rPr lang="en-US" sz="1200" b="0" dirty="0">
                <a:solidFill>
                  <a:srgbClr val="89DDFF"/>
                </a:solidFill>
                <a:effectLst/>
                <a:latin typeface="Consolas" panose="020B0609020204030204" pitchFamily="49" charset="0"/>
              </a:rPr>
              <a:t>]);</a:t>
            </a:r>
            <a:endParaRPr lang="en-US" sz="1200" b="0" dirty="0">
              <a:solidFill>
                <a:srgbClr val="A6ACCD"/>
              </a:solidFill>
              <a:effectLst/>
              <a:latin typeface="Consolas" panose="020B0609020204030204" pitchFamily="49" charset="0"/>
            </a:endParaRPr>
          </a:p>
          <a:p>
            <a:r>
              <a:rPr lang="en-US" sz="1200" b="0" dirty="0">
                <a:solidFill>
                  <a:srgbClr val="A6ACCD"/>
                </a:solidFill>
                <a:effectLst/>
                <a:latin typeface="Consolas" panose="020B0609020204030204" pitchFamily="49" charset="0"/>
              </a:rPr>
              <a:t>    </a:t>
            </a:r>
            <a:r>
              <a:rPr lang="en-US" sz="1200" b="0" dirty="0">
                <a:solidFill>
                  <a:srgbClr val="89DDFF"/>
                </a:solidFill>
                <a:effectLst/>
                <a:latin typeface="Consolas" panose="020B0609020204030204" pitchFamily="49" charset="0"/>
              </a:rPr>
              <a:t>}</a:t>
            </a:r>
            <a:endParaRPr lang="en-US" sz="1200" b="0" dirty="0">
              <a:solidFill>
                <a:srgbClr val="A6ACCD"/>
              </a:solidFill>
              <a:effectLst/>
              <a:latin typeface="Consolas" panose="020B0609020204030204" pitchFamily="49" charset="0"/>
            </a:endParaRPr>
          </a:p>
          <a:p>
            <a:br>
              <a:rPr lang="en-US" sz="1200" b="0" dirty="0">
                <a:solidFill>
                  <a:srgbClr val="A6ACCD"/>
                </a:solidFill>
                <a:effectLst/>
                <a:latin typeface="Consolas" panose="020B0609020204030204" pitchFamily="49" charset="0"/>
              </a:rPr>
            </a:br>
            <a:r>
              <a:rPr lang="en-US" sz="1200" b="0" dirty="0">
                <a:solidFill>
                  <a:srgbClr val="A6ACCD"/>
                </a:solidFill>
                <a:effectLst/>
                <a:latin typeface="Consolas" panose="020B0609020204030204" pitchFamily="49" charset="0"/>
              </a:rPr>
              <a:t>    </a:t>
            </a:r>
            <a:r>
              <a:rPr lang="en-US" sz="1200" b="0" dirty="0">
                <a:solidFill>
                  <a:srgbClr val="89DDFF"/>
                </a:solidFill>
                <a:effectLst/>
                <a:latin typeface="Consolas" panose="020B0609020204030204" pitchFamily="49" charset="0"/>
              </a:rPr>
              <a:t>$</a:t>
            </a:r>
            <a:r>
              <a:rPr lang="en-US" sz="1200" b="0" dirty="0" err="1">
                <a:solidFill>
                  <a:srgbClr val="A6ACCD"/>
                </a:solidFill>
                <a:effectLst/>
                <a:latin typeface="Consolas" panose="020B0609020204030204" pitchFamily="49" charset="0"/>
              </a:rPr>
              <a:t>fix_input</a:t>
            </a:r>
            <a:r>
              <a:rPr lang="en-US" sz="1200" b="0" dirty="0">
                <a:solidFill>
                  <a:srgbClr val="A6ACCD"/>
                </a:solidFill>
                <a:effectLst/>
                <a:latin typeface="Consolas" panose="020B0609020204030204" pitchFamily="49" charset="0"/>
              </a:rPr>
              <a:t> </a:t>
            </a:r>
            <a:r>
              <a:rPr lang="en-US" sz="1200" b="0" dirty="0">
                <a:solidFill>
                  <a:srgbClr val="89DDFF"/>
                </a:solidFill>
                <a:effectLst/>
                <a:latin typeface="Consolas" panose="020B0609020204030204" pitchFamily="49" charset="0"/>
              </a:rPr>
              <a:t>=</a:t>
            </a:r>
            <a:r>
              <a:rPr lang="en-US" sz="1200" b="0" dirty="0">
                <a:solidFill>
                  <a:srgbClr val="A6ACCD"/>
                </a:solidFill>
                <a:effectLst/>
                <a:latin typeface="Consolas" panose="020B0609020204030204" pitchFamily="49" charset="0"/>
              </a:rPr>
              <a:t> </a:t>
            </a:r>
            <a:r>
              <a:rPr lang="en-US" sz="1200" b="0" dirty="0">
                <a:solidFill>
                  <a:srgbClr val="82AAFF"/>
                </a:solidFill>
                <a:effectLst/>
                <a:latin typeface="Consolas" panose="020B0609020204030204" pitchFamily="49" charset="0"/>
              </a:rPr>
              <a:t>implode</a:t>
            </a:r>
            <a:r>
              <a:rPr lang="en-US" sz="1200" b="0" dirty="0">
                <a:solidFill>
                  <a:srgbClr val="89DDFF"/>
                </a:solidFill>
                <a:effectLst/>
                <a:latin typeface="Consolas" panose="020B0609020204030204" pitchFamily="49" charset="0"/>
              </a:rPr>
              <a:t>($</a:t>
            </a:r>
            <a:r>
              <a:rPr lang="en-US" sz="1200" b="0" dirty="0" err="1">
                <a:solidFill>
                  <a:srgbClr val="A6ACCD"/>
                </a:solidFill>
                <a:effectLst/>
                <a:latin typeface="Consolas" panose="020B0609020204030204" pitchFamily="49" charset="0"/>
              </a:rPr>
              <a:t>break_input</a:t>
            </a:r>
            <a:r>
              <a:rPr lang="en-US" sz="1200" b="0" dirty="0">
                <a:solidFill>
                  <a:srgbClr val="89DDFF"/>
                </a:solidFill>
                <a:effectLst/>
                <a:latin typeface="Consolas" panose="020B0609020204030204" pitchFamily="49" charset="0"/>
              </a:rPr>
              <a:t>);</a:t>
            </a:r>
            <a:endParaRPr lang="en-US" sz="1200" b="0" dirty="0">
              <a:solidFill>
                <a:srgbClr val="A6ACCD"/>
              </a:solidFill>
              <a:effectLst/>
              <a:latin typeface="Consolas" panose="020B0609020204030204" pitchFamily="49" charset="0"/>
            </a:endParaRPr>
          </a:p>
          <a:p>
            <a:r>
              <a:rPr lang="en-US" sz="1200" b="0" dirty="0">
                <a:solidFill>
                  <a:srgbClr val="A6ACCD"/>
                </a:solidFill>
                <a:effectLst/>
                <a:latin typeface="Consolas" panose="020B0609020204030204" pitchFamily="49" charset="0"/>
              </a:rPr>
              <a:t>    </a:t>
            </a:r>
            <a:r>
              <a:rPr lang="en-US" sz="1200" b="0" dirty="0">
                <a:solidFill>
                  <a:srgbClr val="89DDFF"/>
                </a:solidFill>
                <a:effectLst/>
                <a:latin typeface="Consolas" panose="020B0609020204030204" pitchFamily="49" charset="0"/>
              </a:rPr>
              <a:t>$</a:t>
            </a:r>
            <a:r>
              <a:rPr lang="en-US" sz="1200" b="0" dirty="0" err="1">
                <a:solidFill>
                  <a:srgbClr val="A6ACCD"/>
                </a:solidFill>
                <a:effectLst/>
                <a:latin typeface="Consolas" panose="020B0609020204030204" pitchFamily="49" charset="0"/>
              </a:rPr>
              <a:t>fix_input</a:t>
            </a:r>
            <a:r>
              <a:rPr lang="en-US" sz="1200" b="0" dirty="0">
                <a:solidFill>
                  <a:srgbClr val="A6ACCD"/>
                </a:solidFill>
                <a:effectLst/>
                <a:latin typeface="Consolas" panose="020B0609020204030204" pitchFamily="49" charset="0"/>
              </a:rPr>
              <a:t> </a:t>
            </a:r>
            <a:r>
              <a:rPr lang="en-US" sz="1200" b="0" dirty="0">
                <a:solidFill>
                  <a:srgbClr val="89DDFF"/>
                </a:solidFill>
                <a:effectLst/>
                <a:latin typeface="Consolas" panose="020B0609020204030204" pitchFamily="49" charset="0"/>
              </a:rPr>
              <a:t>=</a:t>
            </a:r>
            <a:r>
              <a:rPr lang="en-US" sz="1200" b="0" dirty="0">
                <a:solidFill>
                  <a:srgbClr val="A6ACCD"/>
                </a:solidFill>
                <a:effectLst/>
                <a:latin typeface="Consolas" panose="020B0609020204030204" pitchFamily="49" charset="0"/>
              </a:rPr>
              <a:t> </a:t>
            </a:r>
            <a:r>
              <a:rPr lang="en-US" sz="1200" b="0" dirty="0" err="1">
                <a:solidFill>
                  <a:srgbClr val="82AAFF"/>
                </a:solidFill>
                <a:effectLst/>
                <a:latin typeface="Consolas" panose="020B0609020204030204" pitchFamily="49" charset="0"/>
              </a:rPr>
              <a:t>str_replace</a:t>
            </a:r>
            <a:r>
              <a:rPr lang="en-US" sz="1200" b="0" dirty="0">
                <a:solidFill>
                  <a:srgbClr val="89DDFF"/>
                </a:solidFill>
                <a:effectLst/>
                <a:latin typeface="Consolas" panose="020B0609020204030204" pitchFamily="49" charset="0"/>
              </a:rPr>
              <a:t>("</a:t>
            </a:r>
            <a:r>
              <a:rPr lang="en-US" sz="1200" b="0" dirty="0">
                <a:solidFill>
                  <a:srgbClr val="C3E88D"/>
                </a:solidFill>
                <a:effectLst/>
                <a:latin typeface="Consolas" panose="020B0609020204030204" pitchFamily="49" charset="0"/>
              </a:rPr>
              <a:t>'</a:t>
            </a:r>
            <a:r>
              <a:rPr lang="en-US" sz="1200" b="0" dirty="0">
                <a:solidFill>
                  <a:srgbClr val="89DDFF"/>
                </a:solidFill>
                <a:effectLst/>
                <a:latin typeface="Consolas" panose="020B0609020204030204" pitchFamily="49" charset="0"/>
              </a:rPr>
              <a:t>",</a:t>
            </a:r>
            <a:r>
              <a:rPr lang="en-US" sz="1200" b="0" dirty="0">
                <a:solidFill>
                  <a:srgbClr val="A6ACCD"/>
                </a:solidFill>
                <a:effectLst/>
                <a:latin typeface="Consolas" panose="020B0609020204030204" pitchFamily="49" charset="0"/>
              </a:rPr>
              <a:t> </a:t>
            </a:r>
            <a:r>
              <a:rPr lang="en-US" sz="1200" b="0" dirty="0">
                <a:solidFill>
                  <a:srgbClr val="89DDFF"/>
                </a:solidFill>
                <a:effectLst/>
                <a:latin typeface="Consolas" panose="020B0609020204030204" pitchFamily="49" charset="0"/>
              </a:rPr>
              <a:t>"</a:t>
            </a:r>
            <a:r>
              <a:rPr lang="en-US" sz="1200" b="0" dirty="0">
                <a:solidFill>
                  <a:srgbClr val="C3E88D"/>
                </a:solidFill>
                <a:effectLst/>
                <a:latin typeface="Consolas" panose="020B0609020204030204" pitchFamily="49" charset="0"/>
              </a:rPr>
              <a:t>/</a:t>
            </a:r>
            <a:r>
              <a:rPr lang="en-US" sz="1200" b="0" dirty="0">
                <a:solidFill>
                  <a:srgbClr val="89DDFF"/>
                </a:solidFill>
                <a:effectLst/>
                <a:latin typeface="Consolas" panose="020B0609020204030204" pitchFamily="49" charset="0"/>
              </a:rPr>
              <a:t>",</a:t>
            </a:r>
            <a:r>
              <a:rPr lang="en-US" sz="1200" b="0" dirty="0">
                <a:solidFill>
                  <a:srgbClr val="A6ACCD"/>
                </a:solidFill>
                <a:effectLst/>
                <a:latin typeface="Consolas" panose="020B0609020204030204" pitchFamily="49" charset="0"/>
              </a:rPr>
              <a:t> </a:t>
            </a:r>
            <a:r>
              <a:rPr lang="en-US" sz="1200" b="0" dirty="0">
                <a:solidFill>
                  <a:srgbClr val="89DDFF"/>
                </a:solidFill>
                <a:effectLst/>
                <a:latin typeface="Consolas" panose="020B0609020204030204" pitchFamily="49" charset="0"/>
              </a:rPr>
              <a:t>$</a:t>
            </a:r>
            <a:r>
              <a:rPr lang="en-US" sz="1200" b="0" dirty="0" err="1">
                <a:solidFill>
                  <a:srgbClr val="A6ACCD"/>
                </a:solidFill>
                <a:effectLst/>
                <a:latin typeface="Consolas" panose="020B0609020204030204" pitchFamily="49" charset="0"/>
              </a:rPr>
              <a:t>fix_input</a:t>
            </a:r>
            <a:r>
              <a:rPr lang="en-US" sz="1200" b="0" dirty="0">
                <a:solidFill>
                  <a:srgbClr val="89DDFF"/>
                </a:solidFill>
                <a:effectLst/>
                <a:latin typeface="Consolas" panose="020B0609020204030204" pitchFamily="49" charset="0"/>
              </a:rPr>
              <a:t>);</a:t>
            </a:r>
            <a:endParaRPr lang="en-US" sz="1200" b="0" dirty="0">
              <a:solidFill>
                <a:srgbClr val="A6ACCD"/>
              </a:solidFill>
              <a:effectLst/>
              <a:latin typeface="Consolas" panose="020B0609020204030204" pitchFamily="49" charset="0"/>
            </a:endParaRPr>
          </a:p>
          <a:p>
            <a:r>
              <a:rPr lang="en-US" sz="1200" b="0" dirty="0">
                <a:solidFill>
                  <a:srgbClr val="A6ACCD"/>
                </a:solidFill>
                <a:effectLst/>
                <a:latin typeface="Consolas" panose="020B0609020204030204" pitchFamily="49" charset="0"/>
              </a:rPr>
              <a:t>    </a:t>
            </a:r>
            <a:r>
              <a:rPr lang="en-US" sz="1200" b="0" dirty="0">
                <a:solidFill>
                  <a:srgbClr val="89DDFF"/>
                </a:solidFill>
                <a:effectLst/>
                <a:latin typeface="Consolas" panose="020B0609020204030204" pitchFamily="49" charset="0"/>
              </a:rPr>
              <a:t>$</a:t>
            </a:r>
            <a:r>
              <a:rPr lang="en-US" sz="1200" b="0" dirty="0" err="1">
                <a:solidFill>
                  <a:srgbClr val="A6ACCD"/>
                </a:solidFill>
                <a:effectLst/>
                <a:latin typeface="Consolas" panose="020B0609020204030204" pitchFamily="49" charset="0"/>
              </a:rPr>
              <a:t>fix_input</a:t>
            </a:r>
            <a:r>
              <a:rPr lang="en-US" sz="1200" b="0" dirty="0">
                <a:solidFill>
                  <a:srgbClr val="A6ACCD"/>
                </a:solidFill>
                <a:effectLst/>
                <a:latin typeface="Consolas" panose="020B0609020204030204" pitchFamily="49" charset="0"/>
              </a:rPr>
              <a:t> </a:t>
            </a:r>
            <a:r>
              <a:rPr lang="en-US" sz="1200" b="0" dirty="0">
                <a:solidFill>
                  <a:srgbClr val="89DDFF"/>
                </a:solidFill>
                <a:effectLst/>
                <a:latin typeface="Consolas" panose="020B0609020204030204" pitchFamily="49" charset="0"/>
              </a:rPr>
              <a:t>=</a:t>
            </a:r>
            <a:r>
              <a:rPr lang="en-US" sz="1200" b="0" dirty="0">
                <a:solidFill>
                  <a:srgbClr val="A6ACCD"/>
                </a:solidFill>
                <a:effectLst/>
                <a:latin typeface="Consolas" panose="020B0609020204030204" pitchFamily="49" charset="0"/>
              </a:rPr>
              <a:t> </a:t>
            </a:r>
            <a:r>
              <a:rPr lang="en-US" sz="1200" b="0" dirty="0" err="1">
                <a:solidFill>
                  <a:srgbClr val="82AAFF"/>
                </a:solidFill>
                <a:effectLst/>
                <a:latin typeface="Consolas" panose="020B0609020204030204" pitchFamily="49" charset="0"/>
              </a:rPr>
              <a:t>str_replace</a:t>
            </a:r>
            <a:r>
              <a:rPr lang="en-US" sz="1200" b="0" dirty="0">
                <a:solidFill>
                  <a:srgbClr val="89DDFF"/>
                </a:solidFill>
                <a:effectLst/>
                <a:latin typeface="Consolas" panose="020B0609020204030204" pitchFamily="49" charset="0"/>
              </a:rPr>
              <a:t>("</a:t>
            </a:r>
            <a:r>
              <a:rPr lang="en-US" sz="1200" b="0" dirty="0">
                <a:solidFill>
                  <a:srgbClr val="C3E88D"/>
                </a:solidFill>
                <a:effectLst/>
                <a:latin typeface="Consolas" panose="020B0609020204030204" pitchFamily="49" charset="0"/>
              </a:rPr>
              <a:t>-</a:t>
            </a:r>
            <a:r>
              <a:rPr lang="en-US" sz="1200" b="0" dirty="0">
                <a:solidFill>
                  <a:srgbClr val="89DDFF"/>
                </a:solidFill>
                <a:effectLst/>
                <a:latin typeface="Consolas" panose="020B0609020204030204" pitchFamily="49" charset="0"/>
              </a:rPr>
              <a:t>",</a:t>
            </a:r>
            <a:r>
              <a:rPr lang="en-US" sz="1200" b="0" dirty="0">
                <a:solidFill>
                  <a:srgbClr val="A6ACCD"/>
                </a:solidFill>
                <a:effectLst/>
                <a:latin typeface="Consolas" panose="020B0609020204030204" pitchFamily="49" charset="0"/>
              </a:rPr>
              <a:t> </a:t>
            </a:r>
            <a:r>
              <a:rPr lang="en-US" sz="1200" b="0" dirty="0">
                <a:solidFill>
                  <a:srgbClr val="89DDFF"/>
                </a:solidFill>
                <a:effectLst/>
                <a:latin typeface="Consolas" panose="020B0609020204030204" pitchFamily="49" charset="0"/>
              </a:rPr>
              <a:t>"</a:t>
            </a:r>
            <a:r>
              <a:rPr lang="en-US" sz="1200" b="0" dirty="0">
                <a:solidFill>
                  <a:srgbClr val="C3E88D"/>
                </a:solidFill>
                <a:effectLst/>
                <a:latin typeface="Consolas" panose="020B0609020204030204" pitchFamily="49" charset="0"/>
              </a:rPr>
              <a:t>-/</a:t>
            </a:r>
            <a:r>
              <a:rPr lang="en-US" sz="1200" b="0" dirty="0">
                <a:solidFill>
                  <a:srgbClr val="89DDFF"/>
                </a:solidFill>
                <a:effectLst/>
                <a:latin typeface="Consolas" panose="020B0609020204030204" pitchFamily="49" charset="0"/>
              </a:rPr>
              <a:t>",</a:t>
            </a:r>
            <a:r>
              <a:rPr lang="en-US" sz="1200" b="0" dirty="0">
                <a:solidFill>
                  <a:srgbClr val="A6ACCD"/>
                </a:solidFill>
                <a:effectLst/>
                <a:latin typeface="Consolas" panose="020B0609020204030204" pitchFamily="49" charset="0"/>
              </a:rPr>
              <a:t> </a:t>
            </a:r>
            <a:r>
              <a:rPr lang="en-US" sz="1200" b="0" dirty="0">
                <a:solidFill>
                  <a:srgbClr val="89DDFF"/>
                </a:solidFill>
                <a:effectLst/>
                <a:latin typeface="Consolas" panose="020B0609020204030204" pitchFamily="49" charset="0"/>
              </a:rPr>
              <a:t>$</a:t>
            </a:r>
            <a:r>
              <a:rPr lang="en-US" sz="1200" b="0" dirty="0" err="1">
                <a:solidFill>
                  <a:srgbClr val="A6ACCD"/>
                </a:solidFill>
                <a:effectLst/>
                <a:latin typeface="Consolas" panose="020B0609020204030204" pitchFamily="49" charset="0"/>
              </a:rPr>
              <a:t>fix_input</a:t>
            </a:r>
            <a:r>
              <a:rPr lang="en-US" sz="1200" b="0" dirty="0">
                <a:solidFill>
                  <a:srgbClr val="89DDFF"/>
                </a:solidFill>
                <a:effectLst/>
                <a:latin typeface="Consolas" panose="020B0609020204030204" pitchFamily="49" charset="0"/>
              </a:rPr>
              <a:t>);</a:t>
            </a:r>
            <a:endParaRPr lang="en-US" sz="1200" b="0" dirty="0">
              <a:solidFill>
                <a:srgbClr val="A6ACCD"/>
              </a:solidFill>
              <a:effectLst/>
              <a:latin typeface="Consolas" panose="020B0609020204030204" pitchFamily="49" charset="0"/>
            </a:endParaRPr>
          </a:p>
          <a:p>
            <a:r>
              <a:rPr lang="en-US" sz="1200" b="0" dirty="0">
                <a:solidFill>
                  <a:srgbClr val="A6ACCD"/>
                </a:solidFill>
                <a:effectLst/>
                <a:latin typeface="Consolas" panose="020B0609020204030204" pitchFamily="49" charset="0"/>
              </a:rPr>
              <a:t>    </a:t>
            </a:r>
            <a:r>
              <a:rPr lang="en-US" sz="1200" b="0" dirty="0">
                <a:solidFill>
                  <a:srgbClr val="89DDFF"/>
                </a:solidFill>
                <a:effectLst/>
                <a:latin typeface="Consolas" panose="020B0609020204030204" pitchFamily="49" charset="0"/>
              </a:rPr>
              <a:t>$</a:t>
            </a:r>
            <a:r>
              <a:rPr lang="en-US" sz="1200" b="0" dirty="0" err="1">
                <a:solidFill>
                  <a:srgbClr val="A6ACCD"/>
                </a:solidFill>
                <a:effectLst/>
                <a:latin typeface="Consolas" panose="020B0609020204030204" pitchFamily="49" charset="0"/>
              </a:rPr>
              <a:t>fix_input</a:t>
            </a:r>
            <a:r>
              <a:rPr lang="en-US" sz="1200" b="0" dirty="0">
                <a:solidFill>
                  <a:srgbClr val="A6ACCD"/>
                </a:solidFill>
                <a:effectLst/>
                <a:latin typeface="Consolas" panose="020B0609020204030204" pitchFamily="49" charset="0"/>
              </a:rPr>
              <a:t> </a:t>
            </a:r>
            <a:r>
              <a:rPr lang="en-US" sz="1200" b="0" dirty="0">
                <a:solidFill>
                  <a:srgbClr val="89DDFF"/>
                </a:solidFill>
                <a:effectLst/>
                <a:latin typeface="Consolas" panose="020B0609020204030204" pitchFamily="49" charset="0"/>
              </a:rPr>
              <a:t>=</a:t>
            </a:r>
            <a:r>
              <a:rPr lang="en-US" sz="1200" b="0" dirty="0">
                <a:solidFill>
                  <a:srgbClr val="A6ACCD"/>
                </a:solidFill>
                <a:effectLst/>
                <a:latin typeface="Consolas" panose="020B0609020204030204" pitchFamily="49" charset="0"/>
              </a:rPr>
              <a:t> </a:t>
            </a:r>
            <a:r>
              <a:rPr lang="en-US" sz="1200" b="0" dirty="0" err="1">
                <a:solidFill>
                  <a:srgbClr val="82AAFF"/>
                </a:solidFill>
                <a:effectLst/>
                <a:latin typeface="Consolas" panose="020B0609020204030204" pitchFamily="49" charset="0"/>
              </a:rPr>
              <a:t>str_replace</a:t>
            </a:r>
            <a:r>
              <a:rPr lang="en-US" sz="1200" b="0" dirty="0">
                <a:solidFill>
                  <a:srgbClr val="89DDFF"/>
                </a:solidFill>
                <a:effectLst/>
                <a:latin typeface="Consolas" panose="020B0609020204030204" pitchFamily="49" charset="0"/>
              </a:rPr>
              <a:t>("</a:t>
            </a:r>
            <a:r>
              <a:rPr lang="en-US" sz="1200" b="0" dirty="0">
                <a:solidFill>
                  <a:srgbClr val="C3E88D"/>
                </a:solidFill>
                <a:effectLst/>
                <a:latin typeface="Consolas" panose="020B0609020204030204" pitchFamily="49" charset="0"/>
              </a:rPr>
              <a:t>;</a:t>
            </a:r>
            <a:r>
              <a:rPr lang="en-US" sz="1200" b="0" dirty="0">
                <a:solidFill>
                  <a:srgbClr val="89DDFF"/>
                </a:solidFill>
                <a:effectLst/>
                <a:latin typeface="Consolas" panose="020B0609020204030204" pitchFamily="49" charset="0"/>
              </a:rPr>
              <a:t>",</a:t>
            </a:r>
            <a:r>
              <a:rPr lang="en-US" sz="1200" b="0" dirty="0">
                <a:solidFill>
                  <a:srgbClr val="A6ACCD"/>
                </a:solidFill>
                <a:effectLst/>
                <a:latin typeface="Consolas" panose="020B0609020204030204" pitchFamily="49" charset="0"/>
              </a:rPr>
              <a:t> </a:t>
            </a:r>
            <a:r>
              <a:rPr lang="en-US" sz="1200" b="0" dirty="0">
                <a:solidFill>
                  <a:srgbClr val="89DDFF"/>
                </a:solidFill>
                <a:effectLst/>
                <a:latin typeface="Consolas" panose="020B0609020204030204" pitchFamily="49" charset="0"/>
              </a:rPr>
              <a:t>"</a:t>
            </a:r>
            <a:r>
              <a:rPr lang="en-US" sz="1200" b="0" dirty="0">
                <a:solidFill>
                  <a:srgbClr val="C3E88D"/>
                </a:solidFill>
                <a:effectLst/>
                <a:latin typeface="Consolas" panose="020B0609020204030204" pitchFamily="49" charset="0"/>
              </a:rPr>
              <a:t>;/</a:t>
            </a:r>
            <a:r>
              <a:rPr lang="en-US" sz="1200" b="0" dirty="0">
                <a:solidFill>
                  <a:srgbClr val="89DDFF"/>
                </a:solidFill>
                <a:effectLst/>
                <a:latin typeface="Consolas" panose="020B0609020204030204" pitchFamily="49" charset="0"/>
              </a:rPr>
              <a:t>",</a:t>
            </a:r>
            <a:r>
              <a:rPr lang="en-US" sz="1200" b="0" dirty="0">
                <a:solidFill>
                  <a:srgbClr val="A6ACCD"/>
                </a:solidFill>
                <a:effectLst/>
                <a:latin typeface="Consolas" panose="020B0609020204030204" pitchFamily="49" charset="0"/>
              </a:rPr>
              <a:t> </a:t>
            </a:r>
            <a:r>
              <a:rPr lang="en-US" sz="1200" b="0" dirty="0">
                <a:solidFill>
                  <a:srgbClr val="89DDFF"/>
                </a:solidFill>
                <a:effectLst/>
                <a:latin typeface="Consolas" panose="020B0609020204030204" pitchFamily="49" charset="0"/>
              </a:rPr>
              <a:t>$</a:t>
            </a:r>
            <a:r>
              <a:rPr lang="en-US" sz="1200" b="0" dirty="0" err="1">
                <a:solidFill>
                  <a:srgbClr val="A6ACCD"/>
                </a:solidFill>
                <a:effectLst/>
                <a:latin typeface="Consolas" panose="020B0609020204030204" pitchFamily="49" charset="0"/>
              </a:rPr>
              <a:t>fix_input</a:t>
            </a:r>
            <a:r>
              <a:rPr lang="en-US" sz="1200" b="0" dirty="0">
                <a:solidFill>
                  <a:srgbClr val="89DDFF"/>
                </a:solidFill>
                <a:effectLst/>
                <a:latin typeface="Consolas" panose="020B0609020204030204" pitchFamily="49" charset="0"/>
              </a:rPr>
              <a:t>);</a:t>
            </a:r>
            <a:endParaRPr lang="en-US" sz="1200" b="0" dirty="0">
              <a:solidFill>
                <a:srgbClr val="A6ACCD"/>
              </a:solidFill>
              <a:effectLst/>
              <a:latin typeface="Consolas" panose="020B0609020204030204" pitchFamily="49" charset="0"/>
            </a:endParaRPr>
          </a:p>
          <a:p>
            <a:r>
              <a:rPr lang="en-US" sz="1200" b="0" dirty="0">
                <a:solidFill>
                  <a:srgbClr val="A6ACCD"/>
                </a:solidFill>
                <a:effectLst/>
                <a:latin typeface="Consolas" panose="020B0609020204030204" pitchFamily="49" charset="0"/>
              </a:rPr>
              <a:t>    </a:t>
            </a:r>
            <a:r>
              <a:rPr lang="en-US" sz="1200" b="0" dirty="0">
                <a:solidFill>
                  <a:srgbClr val="89DDFF"/>
                </a:solidFill>
                <a:effectLst/>
                <a:latin typeface="Consolas" panose="020B0609020204030204" pitchFamily="49" charset="0"/>
              </a:rPr>
              <a:t>$</a:t>
            </a:r>
            <a:r>
              <a:rPr lang="en-US" sz="1200" b="0" dirty="0" err="1">
                <a:solidFill>
                  <a:srgbClr val="A6ACCD"/>
                </a:solidFill>
                <a:effectLst/>
                <a:latin typeface="Consolas" panose="020B0609020204030204" pitchFamily="49" charset="0"/>
              </a:rPr>
              <a:t>fix_input</a:t>
            </a:r>
            <a:r>
              <a:rPr lang="en-US" sz="1200" b="0" dirty="0">
                <a:solidFill>
                  <a:srgbClr val="A6ACCD"/>
                </a:solidFill>
                <a:effectLst/>
                <a:latin typeface="Consolas" panose="020B0609020204030204" pitchFamily="49" charset="0"/>
              </a:rPr>
              <a:t> </a:t>
            </a:r>
            <a:r>
              <a:rPr lang="en-US" sz="1200" b="0" dirty="0">
                <a:solidFill>
                  <a:srgbClr val="89DDFF"/>
                </a:solidFill>
                <a:effectLst/>
                <a:latin typeface="Consolas" panose="020B0609020204030204" pitchFamily="49" charset="0"/>
              </a:rPr>
              <a:t>=</a:t>
            </a:r>
            <a:r>
              <a:rPr lang="en-US" sz="1200" b="0" dirty="0">
                <a:solidFill>
                  <a:srgbClr val="A6ACCD"/>
                </a:solidFill>
                <a:effectLst/>
                <a:latin typeface="Consolas" panose="020B0609020204030204" pitchFamily="49" charset="0"/>
              </a:rPr>
              <a:t> </a:t>
            </a:r>
            <a:r>
              <a:rPr lang="en-US" sz="1200" b="0" dirty="0" err="1">
                <a:solidFill>
                  <a:srgbClr val="82AAFF"/>
                </a:solidFill>
                <a:effectLst/>
                <a:latin typeface="Consolas" panose="020B0609020204030204" pitchFamily="49" charset="0"/>
              </a:rPr>
              <a:t>str_replace</a:t>
            </a:r>
            <a:r>
              <a:rPr lang="en-US" sz="1200" b="0" dirty="0">
                <a:solidFill>
                  <a:srgbClr val="89DDFF"/>
                </a:solidFill>
                <a:effectLst/>
                <a:latin typeface="Consolas" panose="020B0609020204030204" pitchFamily="49" charset="0"/>
              </a:rPr>
              <a:t>("</a:t>
            </a:r>
            <a:r>
              <a:rPr lang="en-US" sz="1200" b="0" dirty="0">
                <a:solidFill>
                  <a:srgbClr val="C3E88D"/>
                </a:solidFill>
                <a:effectLst/>
                <a:latin typeface="Consolas" panose="020B0609020204030204" pitchFamily="49" charset="0"/>
              </a:rPr>
              <a:t>#</a:t>
            </a:r>
            <a:r>
              <a:rPr lang="en-US" sz="1200" b="0" dirty="0">
                <a:solidFill>
                  <a:srgbClr val="89DDFF"/>
                </a:solidFill>
                <a:effectLst/>
                <a:latin typeface="Consolas" panose="020B0609020204030204" pitchFamily="49" charset="0"/>
              </a:rPr>
              <a:t>",</a:t>
            </a:r>
            <a:r>
              <a:rPr lang="en-US" sz="1200" b="0" dirty="0">
                <a:solidFill>
                  <a:srgbClr val="A6ACCD"/>
                </a:solidFill>
                <a:effectLst/>
                <a:latin typeface="Consolas" panose="020B0609020204030204" pitchFamily="49" charset="0"/>
              </a:rPr>
              <a:t> </a:t>
            </a:r>
            <a:r>
              <a:rPr lang="en-US" sz="1200" b="0" dirty="0">
                <a:solidFill>
                  <a:srgbClr val="89DDFF"/>
                </a:solidFill>
                <a:effectLst/>
                <a:latin typeface="Consolas" panose="020B0609020204030204" pitchFamily="49" charset="0"/>
              </a:rPr>
              <a:t>"</a:t>
            </a:r>
            <a:r>
              <a:rPr lang="en-US" sz="1200" b="0" dirty="0">
                <a:solidFill>
                  <a:srgbClr val="C3E88D"/>
                </a:solidFill>
                <a:effectLst/>
                <a:latin typeface="Consolas" panose="020B0609020204030204" pitchFamily="49" charset="0"/>
              </a:rPr>
              <a:t>#/</a:t>
            </a:r>
            <a:r>
              <a:rPr lang="en-US" sz="1200" b="0" dirty="0">
                <a:solidFill>
                  <a:srgbClr val="89DDFF"/>
                </a:solidFill>
                <a:effectLst/>
                <a:latin typeface="Consolas" panose="020B0609020204030204" pitchFamily="49" charset="0"/>
              </a:rPr>
              <a:t>",</a:t>
            </a:r>
            <a:r>
              <a:rPr lang="en-US" sz="1200" b="0" dirty="0">
                <a:solidFill>
                  <a:srgbClr val="A6ACCD"/>
                </a:solidFill>
                <a:effectLst/>
                <a:latin typeface="Consolas" panose="020B0609020204030204" pitchFamily="49" charset="0"/>
              </a:rPr>
              <a:t> </a:t>
            </a:r>
            <a:r>
              <a:rPr lang="en-US" sz="1200" b="0" dirty="0">
                <a:solidFill>
                  <a:srgbClr val="89DDFF"/>
                </a:solidFill>
                <a:effectLst/>
                <a:latin typeface="Consolas" panose="020B0609020204030204" pitchFamily="49" charset="0"/>
              </a:rPr>
              <a:t>$</a:t>
            </a:r>
            <a:r>
              <a:rPr lang="en-US" sz="1200" b="0" dirty="0" err="1">
                <a:solidFill>
                  <a:srgbClr val="A6ACCD"/>
                </a:solidFill>
                <a:effectLst/>
                <a:latin typeface="Consolas" panose="020B0609020204030204" pitchFamily="49" charset="0"/>
              </a:rPr>
              <a:t>fix_input</a:t>
            </a:r>
            <a:r>
              <a:rPr lang="en-US" sz="1200" b="0" dirty="0">
                <a:solidFill>
                  <a:srgbClr val="89DDFF"/>
                </a:solidFill>
                <a:effectLst/>
                <a:latin typeface="Consolas" panose="020B0609020204030204" pitchFamily="49" charset="0"/>
              </a:rPr>
              <a:t>);</a:t>
            </a:r>
            <a:endParaRPr lang="en-US" sz="1200" b="0" dirty="0">
              <a:solidFill>
                <a:srgbClr val="A6ACCD"/>
              </a:solidFill>
              <a:effectLst/>
              <a:latin typeface="Consolas" panose="020B0609020204030204" pitchFamily="49" charset="0"/>
            </a:endParaRPr>
          </a:p>
          <a:p>
            <a:r>
              <a:rPr lang="en-US" sz="1200" b="0" dirty="0">
                <a:solidFill>
                  <a:srgbClr val="A6ACCD"/>
                </a:solidFill>
                <a:effectLst/>
                <a:latin typeface="Consolas" panose="020B0609020204030204" pitchFamily="49" charset="0"/>
              </a:rPr>
              <a:t>    </a:t>
            </a:r>
            <a:r>
              <a:rPr lang="en-US" sz="1200" b="0" dirty="0">
                <a:solidFill>
                  <a:srgbClr val="89DDFF"/>
                </a:solidFill>
                <a:effectLst/>
                <a:latin typeface="Consolas" panose="020B0609020204030204" pitchFamily="49" charset="0"/>
              </a:rPr>
              <a:t>$</a:t>
            </a:r>
            <a:r>
              <a:rPr lang="en-US" sz="1200" b="0" dirty="0" err="1">
                <a:solidFill>
                  <a:srgbClr val="A6ACCD"/>
                </a:solidFill>
                <a:effectLst/>
                <a:latin typeface="Consolas" panose="020B0609020204030204" pitchFamily="49" charset="0"/>
              </a:rPr>
              <a:t>fix_input</a:t>
            </a:r>
            <a:r>
              <a:rPr lang="en-US" sz="1200" b="0" dirty="0">
                <a:solidFill>
                  <a:srgbClr val="A6ACCD"/>
                </a:solidFill>
                <a:effectLst/>
                <a:latin typeface="Consolas" panose="020B0609020204030204" pitchFamily="49" charset="0"/>
              </a:rPr>
              <a:t> </a:t>
            </a:r>
            <a:r>
              <a:rPr lang="en-US" sz="1200" b="0" dirty="0">
                <a:solidFill>
                  <a:srgbClr val="89DDFF"/>
                </a:solidFill>
                <a:effectLst/>
                <a:latin typeface="Consolas" panose="020B0609020204030204" pitchFamily="49" charset="0"/>
              </a:rPr>
              <a:t>=</a:t>
            </a:r>
            <a:r>
              <a:rPr lang="en-US" sz="1200" b="0" dirty="0">
                <a:solidFill>
                  <a:srgbClr val="A6ACCD"/>
                </a:solidFill>
                <a:effectLst/>
                <a:latin typeface="Consolas" panose="020B0609020204030204" pitchFamily="49" charset="0"/>
              </a:rPr>
              <a:t> </a:t>
            </a:r>
            <a:r>
              <a:rPr lang="en-US" sz="1200" b="0" dirty="0" err="1">
                <a:solidFill>
                  <a:srgbClr val="82AAFF"/>
                </a:solidFill>
                <a:effectLst/>
                <a:latin typeface="Consolas" panose="020B0609020204030204" pitchFamily="49" charset="0"/>
              </a:rPr>
              <a:t>str_replace</a:t>
            </a:r>
            <a:r>
              <a:rPr lang="en-US" sz="1200" b="0" dirty="0">
                <a:solidFill>
                  <a:srgbClr val="89DDFF"/>
                </a:solidFill>
                <a:effectLst/>
                <a:latin typeface="Consolas" panose="020B0609020204030204" pitchFamily="49" charset="0"/>
              </a:rPr>
              <a:t>("</a:t>
            </a:r>
            <a:r>
              <a:rPr lang="en-US" sz="1200" b="0" dirty="0">
                <a:solidFill>
                  <a:srgbClr val="C3E88D"/>
                </a:solidFill>
                <a:effectLst/>
                <a:latin typeface="Consolas" panose="020B0609020204030204" pitchFamily="49" charset="0"/>
              </a:rPr>
              <a:t>/</a:t>
            </a:r>
            <a:r>
              <a:rPr lang="en-US" sz="1200" b="0" dirty="0">
                <a:solidFill>
                  <a:srgbClr val="89DDFF"/>
                </a:solidFill>
                <a:effectLst/>
                <a:latin typeface="Consolas" panose="020B0609020204030204" pitchFamily="49" charset="0"/>
              </a:rPr>
              <a:t>",</a:t>
            </a:r>
            <a:r>
              <a:rPr lang="en-US" sz="1200" b="0" dirty="0">
                <a:solidFill>
                  <a:srgbClr val="A6ACCD"/>
                </a:solidFill>
                <a:effectLst/>
                <a:latin typeface="Consolas" panose="020B0609020204030204" pitchFamily="49" charset="0"/>
              </a:rPr>
              <a:t> </a:t>
            </a:r>
            <a:r>
              <a:rPr lang="en-US" sz="1200" b="0" dirty="0">
                <a:solidFill>
                  <a:srgbClr val="89DDFF"/>
                </a:solidFill>
                <a:effectLst/>
                <a:latin typeface="Consolas" panose="020B0609020204030204" pitchFamily="49" charset="0"/>
              </a:rPr>
              <a:t>"</a:t>
            </a:r>
            <a:r>
              <a:rPr lang="en-US" sz="1200" b="0" dirty="0">
                <a:solidFill>
                  <a:srgbClr val="C3E88D"/>
                </a:solidFill>
                <a:effectLst/>
                <a:latin typeface="Consolas" panose="020B0609020204030204" pitchFamily="49" charset="0"/>
              </a:rPr>
              <a:t>//</a:t>
            </a:r>
            <a:r>
              <a:rPr lang="en-US" sz="1200" b="0" dirty="0">
                <a:solidFill>
                  <a:srgbClr val="89DDFF"/>
                </a:solidFill>
                <a:effectLst/>
                <a:latin typeface="Consolas" panose="020B0609020204030204" pitchFamily="49" charset="0"/>
              </a:rPr>
              <a:t>",</a:t>
            </a:r>
            <a:r>
              <a:rPr lang="en-US" sz="1200" b="0" dirty="0">
                <a:solidFill>
                  <a:srgbClr val="A6ACCD"/>
                </a:solidFill>
                <a:effectLst/>
                <a:latin typeface="Consolas" panose="020B0609020204030204" pitchFamily="49" charset="0"/>
              </a:rPr>
              <a:t> </a:t>
            </a:r>
            <a:r>
              <a:rPr lang="en-US" sz="1200" b="0" dirty="0">
                <a:solidFill>
                  <a:srgbClr val="89DDFF"/>
                </a:solidFill>
                <a:effectLst/>
                <a:latin typeface="Consolas" panose="020B0609020204030204" pitchFamily="49" charset="0"/>
              </a:rPr>
              <a:t>$</a:t>
            </a:r>
            <a:r>
              <a:rPr lang="en-US" sz="1200" b="0" dirty="0" err="1">
                <a:solidFill>
                  <a:srgbClr val="A6ACCD"/>
                </a:solidFill>
                <a:effectLst/>
                <a:latin typeface="Consolas" panose="020B0609020204030204" pitchFamily="49" charset="0"/>
              </a:rPr>
              <a:t>fix_input</a:t>
            </a:r>
            <a:r>
              <a:rPr lang="en-US" sz="1200" b="0" dirty="0">
                <a:solidFill>
                  <a:srgbClr val="89DDFF"/>
                </a:solidFill>
                <a:effectLst/>
                <a:latin typeface="Consolas" panose="020B0609020204030204" pitchFamily="49" charset="0"/>
              </a:rPr>
              <a:t>);</a:t>
            </a:r>
            <a:endParaRPr lang="en-US" sz="1200" b="0" dirty="0">
              <a:solidFill>
                <a:srgbClr val="A6ACCD"/>
              </a:solidFill>
              <a:effectLst/>
              <a:latin typeface="Consolas" panose="020B0609020204030204" pitchFamily="49" charset="0"/>
            </a:endParaRPr>
          </a:p>
          <a:p>
            <a:r>
              <a:rPr lang="en-US" sz="1200" b="0" dirty="0">
                <a:solidFill>
                  <a:srgbClr val="A6ACCD"/>
                </a:solidFill>
                <a:effectLst/>
                <a:latin typeface="Consolas" panose="020B0609020204030204" pitchFamily="49" charset="0"/>
              </a:rPr>
              <a:t>    </a:t>
            </a:r>
            <a:r>
              <a:rPr lang="en-US" sz="1200" b="0" dirty="0">
                <a:solidFill>
                  <a:srgbClr val="89DDFF"/>
                </a:solidFill>
                <a:effectLst/>
                <a:latin typeface="Consolas" panose="020B0609020204030204" pitchFamily="49" charset="0"/>
              </a:rPr>
              <a:t>$</a:t>
            </a:r>
            <a:r>
              <a:rPr lang="en-US" sz="1200" b="0" dirty="0" err="1">
                <a:solidFill>
                  <a:srgbClr val="A6ACCD"/>
                </a:solidFill>
                <a:effectLst/>
                <a:latin typeface="Consolas" panose="020B0609020204030204" pitchFamily="49" charset="0"/>
              </a:rPr>
              <a:t>fix_input</a:t>
            </a:r>
            <a:r>
              <a:rPr lang="en-US" sz="1200" b="0" dirty="0">
                <a:solidFill>
                  <a:srgbClr val="A6ACCD"/>
                </a:solidFill>
                <a:effectLst/>
                <a:latin typeface="Consolas" panose="020B0609020204030204" pitchFamily="49" charset="0"/>
              </a:rPr>
              <a:t> </a:t>
            </a:r>
            <a:r>
              <a:rPr lang="en-US" sz="1200" b="0" dirty="0">
                <a:solidFill>
                  <a:srgbClr val="89DDFF"/>
                </a:solidFill>
                <a:effectLst/>
                <a:latin typeface="Consolas" panose="020B0609020204030204" pitchFamily="49" charset="0"/>
              </a:rPr>
              <a:t>=</a:t>
            </a:r>
            <a:r>
              <a:rPr lang="en-US" sz="1200" b="0" dirty="0">
                <a:solidFill>
                  <a:srgbClr val="A6ACCD"/>
                </a:solidFill>
                <a:effectLst/>
                <a:latin typeface="Consolas" panose="020B0609020204030204" pitchFamily="49" charset="0"/>
              </a:rPr>
              <a:t> </a:t>
            </a:r>
            <a:r>
              <a:rPr lang="en-US" sz="1200" b="0" dirty="0" err="1">
                <a:solidFill>
                  <a:srgbClr val="82AAFF"/>
                </a:solidFill>
                <a:effectLst/>
                <a:latin typeface="Consolas" panose="020B0609020204030204" pitchFamily="49" charset="0"/>
              </a:rPr>
              <a:t>str_replace</a:t>
            </a:r>
            <a:r>
              <a:rPr lang="en-US" sz="1200" b="0" dirty="0">
                <a:solidFill>
                  <a:srgbClr val="89DDFF"/>
                </a:solidFill>
                <a:effectLst/>
                <a:latin typeface="Consolas" panose="020B0609020204030204" pitchFamily="49" charset="0"/>
              </a:rPr>
              <a:t>("</a:t>
            </a:r>
            <a:r>
              <a:rPr lang="en-US" sz="1200" b="0" dirty="0">
                <a:solidFill>
                  <a:srgbClr val="C3E88D"/>
                </a:solidFill>
                <a:effectLst/>
                <a:latin typeface="Consolas" panose="020B0609020204030204" pitchFamily="49" charset="0"/>
              </a:rPr>
              <a:t>!</a:t>
            </a:r>
            <a:r>
              <a:rPr lang="en-US" sz="1200" b="0" dirty="0">
                <a:solidFill>
                  <a:srgbClr val="89DDFF"/>
                </a:solidFill>
                <a:effectLst/>
                <a:latin typeface="Consolas" panose="020B0609020204030204" pitchFamily="49" charset="0"/>
              </a:rPr>
              <a:t>",</a:t>
            </a:r>
            <a:r>
              <a:rPr lang="en-US" sz="1200" b="0" dirty="0">
                <a:solidFill>
                  <a:srgbClr val="A6ACCD"/>
                </a:solidFill>
                <a:effectLst/>
                <a:latin typeface="Consolas" panose="020B0609020204030204" pitchFamily="49" charset="0"/>
              </a:rPr>
              <a:t> </a:t>
            </a:r>
            <a:r>
              <a:rPr lang="en-US" sz="1200" b="0" dirty="0">
                <a:solidFill>
                  <a:srgbClr val="89DDFF"/>
                </a:solidFill>
                <a:effectLst/>
                <a:latin typeface="Consolas" panose="020B0609020204030204" pitchFamily="49" charset="0"/>
              </a:rPr>
              <a:t>"</a:t>
            </a:r>
            <a:r>
              <a:rPr lang="en-US" sz="1200" b="0" dirty="0">
                <a:solidFill>
                  <a:srgbClr val="C3E88D"/>
                </a:solidFill>
                <a:effectLst/>
                <a:latin typeface="Consolas" panose="020B0609020204030204" pitchFamily="49" charset="0"/>
              </a:rPr>
              <a:t>!/</a:t>
            </a:r>
            <a:r>
              <a:rPr lang="en-US" sz="1200" b="0" dirty="0">
                <a:solidFill>
                  <a:srgbClr val="89DDFF"/>
                </a:solidFill>
                <a:effectLst/>
                <a:latin typeface="Consolas" panose="020B0609020204030204" pitchFamily="49" charset="0"/>
              </a:rPr>
              <a:t>",</a:t>
            </a:r>
            <a:r>
              <a:rPr lang="en-US" sz="1200" b="0" dirty="0">
                <a:solidFill>
                  <a:srgbClr val="A6ACCD"/>
                </a:solidFill>
                <a:effectLst/>
                <a:latin typeface="Consolas" panose="020B0609020204030204" pitchFamily="49" charset="0"/>
              </a:rPr>
              <a:t> </a:t>
            </a:r>
            <a:r>
              <a:rPr lang="en-US" sz="1200" b="0" dirty="0">
                <a:solidFill>
                  <a:srgbClr val="89DDFF"/>
                </a:solidFill>
                <a:effectLst/>
                <a:latin typeface="Consolas" panose="020B0609020204030204" pitchFamily="49" charset="0"/>
              </a:rPr>
              <a:t>$</a:t>
            </a:r>
            <a:r>
              <a:rPr lang="en-US" sz="1200" b="0" dirty="0" err="1">
                <a:solidFill>
                  <a:srgbClr val="A6ACCD"/>
                </a:solidFill>
                <a:effectLst/>
                <a:latin typeface="Consolas" panose="020B0609020204030204" pitchFamily="49" charset="0"/>
              </a:rPr>
              <a:t>fix_input</a:t>
            </a:r>
            <a:r>
              <a:rPr lang="en-US" sz="1200" b="0" dirty="0">
                <a:solidFill>
                  <a:srgbClr val="89DDFF"/>
                </a:solidFill>
                <a:effectLst/>
                <a:latin typeface="Consolas" panose="020B0609020204030204" pitchFamily="49" charset="0"/>
              </a:rPr>
              <a:t>);</a:t>
            </a:r>
            <a:endParaRPr lang="en-US" sz="1200" b="0" dirty="0">
              <a:solidFill>
                <a:srgbClr val="A6ACCD"/>
              </a:solidFill>
              <a:effectLst/>
              <a:latin typeface="Consolas" panose="020B0609020204030204" pitchFamily="49" charset="0"/>
            </a:endParaRPr>
          </a:p>
        </p:txBody>
      </p:sp>
      <p:sp>
        <p:nvSpPr>
          <p:cNvPr id="15" name="TextBox 14">
            <a:extLst>
              <a:ext uri="{FF2B5EF4-FFF2-40B4-BE49-F238E27FC236}">
                <a16:creationId xmlns:a16="http://schemas.microsoft.com/office/drawing/2014/main" id="{2A1379A0-92EB-70A9-1E8B-7F2EF02661CB}"/>
              </a:ext>
            </a:extLst>
          </p:cNvPr>
          <p:cNvSpPr txBox="1"/>
          <p:nvPr/>
        </p:nvSpPr>
        <p:spPr>
          <a:xfrm>
            <a:off x="6270171" y="2063932"/>
            <a:ext cx="4602542" cy="2492990"/>
          </a:xfrm>
          <a:prstGeom prst="rect">
            <a:avLst/>
          </a:prstGeom>
        </p:spPr>
        <p:style>
          <a:lnRef idx="1">
            <a:schemeClr val="dk1"/>
          </a:lnRef>
          <a:fillRef idx="3">
            <a:schemeClr val="dk1"/>
          </a:fillRef>
          <a:effectRef idx="2">
            <a:schemeClr val="dk1"/>
          </a:effectRef>
          <a:fontRef idx="minor">
            <a:schemeClr val="lt1"/>
          </a:fontRef>
        </p:style>
        <p:txBody>
          <a:bodyPr wrap="none" rtlCol="0">
            <a:spAutoFit/>
          </a:bodyPr>
          <a:lstStyle/>
          <a:p>
            <a:r>
              <a:rPr lang="en-US" sz="1200" b="0" dirty="0">
                <a:solidFill>
                  <a:srgbClr val="89DDFF"/>
                </a:solidFill>
                <a:effectLst/>
                <a:latin typeface="Consolas" panose="020B0609020204030204" pitchFamily="49" charset="0"/>
              </a:rPr>
              <a:t>    $</a:t>
            </a:r>
            <a:r>
              <a:rPr lang="en-US" sz="1200" b="0" dirty="0" err="1">
                <a:solidFill>
                  <a:srgbClr val="A6ACCD"/>
                </a:solidFill>
                <a:effectLst/>
                <a:latin typeface="Consolas" panose="020B0609020204030204" pitchFamily="49" charset="0"/>
              </a:rPr>
              <a:t>fix_input</a:t>
            </a:r>
            <a:r>
              <a:rPr lang="en-US" sz="1200" b="0" dirty="0">
                <a:solidFill>
                  <a:srgbClr val="A6ACCD"/>
                </a:solidFill>
                <a:effectLst/>
                <a:latin typeface="Consolas" panose="020B0609020204030204" pitchFamily="49" charset="0"/>
              </a:rPr>
              <a:t> </a:t>
            </a:r>
            <a:r>
              <a:rPr lang="en-US" sz="1200" b="0" dirty="0">
                <a:solidFill>
                  <a:srgbClr val="89DDFF"/>
                </a:solidFill>
                <a:effectLst/>
                <a:latin typeface="Consolas" panose="020B0609020204030204" pitchFamily="49" charset="0"/>
              </a:rPr>
              <a:t>=</a:t>
            </a:r>
            <a:r>
              <a:rPr lang="en-US" sz="1200" b="0" dirty="0">
                <a:solidFill>
                  <a:srgbClr val="A6ACCD"/>
                </a:solidFill>
                <a:effectLst/>
                <a:latin typeface="Consolas" panose="020B0609020204030204" pitchFamily="49" charset="0"/>
              </a:rPr>
              <a:t> </a:t>
            </a:r>
            <a:r>
              <a:rPr lang="en-US" sz="1200" b="0" dirty="0" err="1">
                <a:solidFill>
                  <a:srgbClr val="82AAFF"/>
                </a:solidFill>
                <a:effectLst/>
                <a:latin typeface="Consolas" panose="020B0609020204030204" pitchFamily="49" charset="0"/>
              </a:rPr>
              <a:t>str_replace</a:t>
            </a:r>
            <a:r>
              <a:rPr lang="en-US" sz="1200" b="0" dirty="0">
                <a:solidFill>
                  <a:srgbClr val="89DDFF"/>
                </a:solidFill>
                <a:effectLst/>
                <a:latin typeface="Consolas" panose="020B0609020204030204" pitchFamily="49" charset="0"/>
              </a:rPr>
              <a:t>("</a:t>
            </a:r>
            <a:r>
              <a:rPr lang="en-US" sz="1200" b="0" dirty="0">
                <a:solidFill>
                  <a:srgbClr val="C3E88D"/>
                </a:solidFill>
                <a:effectLst/>
                <a:latin typeface="Consolas" panose="020B0609020204030204" pitchFamily="49" charset="0"/>
              </a:rPr>
              <a:t>*</a:t>
            </a:r>
            <a:r>
              <a:rPr lang="en-US" sz="1200" b="0" dirty="0">
                <a:solidFill>
                  <a:srgbClr val="89DDFF"/>
                </a:solidFill>
                <a:effectLst/>
                <a:latin typeface="Consolas" panose="020B0609020204030204" pitchFamily="49" charset="0"/>
              </a:rPr>
              <a:t>",</a:t>
            </a:r>
            <a:r>
              <a:rPr lang="en-US" sz="1200" b="0" dirty="0">
                <a:solidFill>
                  <a:srgbClr val="A6ACCD"/>
                </a:solidFill>
                <a:effectLst/>
                <a:latin typeface="Consolas" panose="020B0609020204030204" pitchFamily="49" charset="0"/>
              </a:rPr>
              <a:t> </a:t>
            </a:r>
            <a:r>
              <a:rPr lang="en-US" sz="1200" b="0" dirty="0">
                <a:solidFill>
                  <a:srgbClr val="89DDFF"/>
                </a:solidFill>
                <a:effectLst/>
                <a:latin typeface="Consolas" panose="020B0609020204030204" pitchFamily="49" charset="0"/>
              </a:rPr>
              <a:t>"</a:t>
            </a:r>
            <a:r>
              <a:rPr lang="en-US" sz="1200" b="0" dirty="0">
                <a:solidFill>
                  <a:srgbClr val="C3E88D"/>
                </a:solidFill>
                <a:effectLst/>
                <a:latin typeface="Consolas" panose="020B0609020204030204" pitchFamily="49" charset="0"/>
              </a:rPr>
              <a:t>*/</a:t>
            </a:r>
            <a:r>
              <a:rPr lang="en-US" sz="1200" b="0" dirty="0">
                <a:solidFill>
                  <a:srgbClr val="89DDFF"/>
                </a:solidFill>
                <a:effectLst/>
                <a:latin typeface="Consolas" panose="020B0609020204030204" pitchFamily="49" charset="0"/>
              </a:rPr>
              <a:t>",</a:t>
            </a:r>
            <a:r>
              <a:rPr lang="en-US" sz="1200" b="0" dirty="0">
                <a:solidFill>
                  <a:srgbClr val="A6ACCD"/>
                </a:solidFill>
                <a:effectLst/>
                <a:latin typeface="Consolas" panose="020B0609020204030204" pitchFamily="49" charset="0"/>
              </a:rPr>
              <a:t> </a:t>
            </a:r>
            <a:r>
              <a:rPr lang="en-US" sz="1200" b="0" dirty="0">
                <a:solidFill>
                  <a:srgbClr val="89DDFF"/>
                </a:solidFill>
                <a:effectLst/>
                <a:latin typeface="Consolas" panose="020B0609020204030204" pitchFamily="49" charset="0"/>
              </a:rPr>
              <a:t>$</a:t>
            </a:r>
            <a:r>
              <a:rPr lang="en-US" sz="1200" b="0" dirty="0" err="1">
                <a:solidFill>
                  <a:srgbClr val="A6ACCD"/>
                </a:solidFill>
                <a:effectLst/>
                <a:latin typeface="Consolas" panose="020B0609020204030204" pitchFamily="49" charset="0"/>
              </a:rPr>
              <a:t>fix_input</a:t>
            </a:r>
            <a:r>
              <a:rPr lang="en-US" sz="1200" b="0" dirty="0">
                <a:solidFill>
                  <a:srgbClr val="89DDFF"/>
                </a:solidFill>
                <a:effectLst/>
                <a:latin typeface="Consolas" panose="020B0609020204030204" pitchFamily="49" charset="0"/>
              </a:rPr>
              <a:t>);</a:t>
            </a:r>
            <a:endParaRPr lang="en-US" sz="1200" b="0" dirty="0">
              <a:solidFill>
                <a:srgbClr val="A6ACCD"/>
              </a:solidFill>
              <a:effectLst/>
              <a:latin typeface="Consolas" panose="020B0609020204030204" pitchFamily="49" charset="0"/>
            </a:endParaRPr>
          </a:p>
          <a:p>
            <a:r>
              <a:rPr lang="en-US" sz="1200" b="0" dirty="0">
                <a:solidFill>
                  <a:srgbClr val="A6ACCD"/>
                </a:solidFill>
                <a:effectLst/>
                <a:latin typeface="Consolas" panose="020B0609020204030204" pitchFamily="49" charset="0"/>
              </a:rPr>
              <a:t>    </a:t>
            </a:r>
            <a:r>
              <a:rPr lang="en-US" sz="1200" b="0" dirty="0">
                <a:solidFill>
                  <a:srgbClr val="89DDFF"/>
                </a:solidFill>
                <a:effectLst/>
                <a:latin typeface="Consolas" panose="020B0609020204030204" pitchFamily="49" charset="0"/>
              </a:rPr>
              <a:t>$</a:t>
            </a:r>
            <a:r>
              <a:rPr lang="en-US" sz="1200" b="0" dirty="0" err="1">
                <a:solidFill>
                  <a:srgbClr val="A6ACCD"/>
                </a:solidFill>
                <a:effectLst/>
                <a:latin typeface="Consolas" panose="020B0609020204030204" pitchFamily="49" charset="0"/>
              </a:rPr>
              <a:t>fix_input</a:t>
            </a:r>
            <a:r>
              <a:rPr lang="en-US" sz="1200" b="0" dirty="0">
                <a:solidFill>
                  <a:srgbClr val="A6ACCD"/>
                </a:solidFill>
                <a:effectLst/>
                <a:latin typeface="Consolas" panose="020B0609020204030204" pitchFamily="49" charset="0"/>
              </a:rPr>
              <a:t> </a:t>
            </a:r>
            <a:r>
              <a:rPr lang="en-US" sz="1200" b="0" dirty="0">
                <a:solidFill>
                  <a:srgbClr val="89DDFF"/>
                </a:solidFill>
                <a:effectLst/>
                <a:latin typeface="Consolas" panose="020B0609020204030204" pitchFamily="49" charset="0"/>
              </a:rPr>
              <a:t>=</a:t>
            </a:r>
            <a:r>
              <a:rPr lang="en-US" sz="1200" b="0" dirty="0">
                <a:solidFill>
                  <a:srgbClr val="A6ACCD"/>
                </a:solidFill>
                <a:effectLst/>
                <a:latin typeface="Consolas" panose="020B0609020204030204" pitchFamily="49" charset="0"/>
              </a:rPr>
              <a:t> </a:t>
            </a:r>
            <a:r>
              <a:rPr lang="en-US" sz="1200" b="0" dirty="0" err="1">
                <a:solidFill>
                  <a:srgbClr val="82AAFF"/>
                </a:solidFill>
                <a:effectLst/>
                <a:latin typeface="Consolas" panose="020B0609020204030204" pitchFamily="49" charset="0"/>
              </a:rPr>
              <a:t>str_replace</a:t>
            </a:r>
            <a:r>
              <a:rPr lang="en-US" sz="1200" b="0" dirty="0">
                <a:solidFill>
                  <a:srgbClr val="89DDFF"/>
                </a:solidFill>
                <a:effectLst/>
                <a:latin typeface="Consolas" panose="020B0609020204030204" pitchFamily="49" charset="0"/>
              </a:rPr>
              <a:t>("</a:t>
            </a:r>
            <a:r>
              <a:rPr lang="en-US" sz="1200" b="0" dirty="0">
                <a:solidFill>
                  <a:srgbClr val="C3E88D"/>
                </a:solidFill>
                <a:effectLst/>
                <a:latin typeface="Consolas" panose="020B0609020204030204" pitchFamily="49" charset="0"/>
              </a:rPr>
              <a:t>,</a:t>
            </a:r>
            <a:r>
              <a:rPr lang="en-US" sz="1200" b="0" dirty="0">
                <a:solidFill>
                  <a:srgbClr val="89DDFF"/>
                </a:solidFill>
                <a:effectLst/>
                <a:latin typeface="Consolas" panose="020B0609020204030204" pitchFamily="49" charset="0"/>
              </a:rPr>
              <a:t>",</a:t>
            </a:r>
            <a:r>
              <a:rPr lang="en-US" sz="1200" b="0" dirty="0">
                <a:solidFill>
                  <a:srgbClr val="A6ACCD"/>
                </a:solidFill>
                <a:effectLst/>
                <a:latin typeface="Consolas" panose="020B0609020204030204" pitchFamily="49" charset="0"/>
              </a:rPr>
              <a:t> </a:t>
            </a:r>
            <a:r>
              <a:rPr lang="en-US" sz="1200" b="0" dirty="0">
                <a:solidFill>
                  <a:srgbClr val="89DDFF"/>
                </a:solidFill>
                <a:effectLst/>
                <a:latin typeface="Consolas" panose="020B0609020204030204" pitchFamily="49" charset="0"/>
              </a:rPr>
              <a:t>"</a:t>
            </a:r>
            <a:r>
              <a:rPr lang="en-US" sz="1200" b="0" dirty="0">
                <a:solidFill>
                  <a:srgbClr val="C3E88D"/>
                </a:solidFill>
                <a:effectLst/>
                <a:latin typeface="Consolas" panose="020B0609020204030204" pitchFamily="49" charset="0"/>
              </a:rPr>
              <a:t>,/</a:t>
            </a:r>
            <a:r>
              <a:rPr lang="en-US" sz="1200" b="0" dirty="0">
                <a:solidFill>
                  <a:srgbClr val="89DDFF"/>
                </a:solidFill>
                <a:effectLst/>
                <a:latin typeface="Consolas" panose="020B0609020204030204" pitchFamily="49" charset="0"/>
              </a:rPr>
              <a:t>",</a:t>
            </a:r>
            <a:r>
              <a:rPr lang="en-US" sz="1200" b="0" dirty="0">
                <a:solidFill>
                  <a:srgbClr val="A6ACCD"/>
                </a:solidFill>
                <a:effectLst/>
                <a:latin typeface="Consolas" panose="020B0609020204030204" pitchFamily="49" charset="0"/>
              </a:rPr>
              <a:t> </a:t>
            </a:r>
            <a:r>
              <a:rPr lang="en-US" sz="1200" b="0" dirty="0">
                <a:solidFill>
                  <a:srgbClr val="89DDFF"/>
                </a:solidFill>
                <a:effectLst/>
                <a:latin typeface="Consolas" panose="020B0609020204030204" pitchFamily="49" charset="0"/>
              </a:rPr>
              <a:t>$</a:t>
            </a:r>
            <a:r>
              <a:rPr lang="en-US" sz="1200" b="0" dirty="0" err="1">
                <a:solidFill>
                  <a:srgbClr val="A6ACCD"/>
                </a:solidFill>
                <a:effectLst/>
                <a:latin typeface="Consolas" panose="020B0609020204030204" pitchFamily="49" charset="0"/>
              </a:rPr>
              <a:t>fix_input</a:t>
            </a:r>
            <a:r>
              <a:rPr lang="en-US" sz="1200" b="0" dirty="0">
                <a:solidFill>
                  <a:srgbClr val="89DDFF"/>
                </a:solidFill>
                <a:effectLst/>
                <a:latin typeface="Consolas" panose="020B0609020204030204" pitchFamily="49" charset="0"/>
              </a:rPr>
              <a:t>);</a:t>
            </a:r>
            <a:endParaRPr lang="en-US" sz="1200" b="0" dirty="0">
              <a:solidFill>
                <a:srgbClr val="A6ACCD"/>
              </a:solidFill>
              <a:effectLst/>
              <a:latin typeface="Consolas" panose="020B0609020204030204" pitchFamily="49" charset="0"/>
            </a:endParaRPr>
          </a:p>
          <a:p>
            <a:r>
              <a:rPr lang="en-US" sz="1200" b="0" dirty="0">
                <a:solidFill>
                  <a:srgbClr val="A6ACCD"/>
                </a:solidFill>
                <a:effectLst/>
                <a:latin typeface="Consolas" panose="020B0609020204030204" pitchFamily="49" charset="0"/>
              </a:rPr>
              <a:t>    </a:t>
            </a:r>
            <a:r>
              <a:rPr lang="en-US" sz="1200" b="0" dirty="0">
                <a:solidFill>
                  <a:srgbClr val="89DDFF"/>
                </a:solidFill>
                <a:effectLst/>
                <a:latin typeface="Consolas" panose="020B0609020204030204" pitchFamily="49" charset="0"/>
              </a:rPr>
              <a:t>$</a:t>
            </a:r>
            <a:r>
              <a:rPr lang="en-US" sz="1200" b="0" dirty="0" err="1">
                <a:solidFill>
                  <a:srgbClr val="A6ACCD"/>
                </a:solidFill>
                <a:effectLst/>
                <a:latin typeface="Consolas" panose="020B0609020204030204" pitchFamily="49" charset="0"/>
              </a:rPr>
              <a:t>fix_input</a:t>
            </a:r>
            <a:r>
              <a:rPr lang="en-US" sz="1200" b="0" dirty="0">
                <a:solidFill>
                  <a:srgbClr val="A6ACCD"/>
                </a:solidFill>
                <a:effectLst/>
                <a:latin typeface="Consolas" panose="020B0609020204030204" pitchFamily="49" charset="0"/>
              </a:rPr>
              <a:t> </a:t>
            </a:r>
            <a:r>
              <a:rPr lang="en-US" sz="1200" b="0" dirty="0">
                <a:solidFill>
                  <a:srgbClr val="89DDFF"/>
                </a:solidFill>
                <a:effectLst/>
                <a:latin typeface="Consolas" panose="020B0609020204030204" pitchFamily="49" charset="0"/>
              </a:rPr>
              <a:t>=</a:t>
            </a:r>
            <a:r>
              <a:rPr lang="en-US" sz="1200" b="0" dirty="0">
                <a:solidFill>
                  <a:srgbClr val="A6ACCD"/>
                </a:solidFill>
                <a:effectLst/>
                <a:latin typeface="Consolas" panose="020B0609020204030204" pitchFamily="49" charset="0"/>
              </a:rPr>
              <a:t> </a:t>
            </a:r>
            <a:r>
              <a:rPr lang="en-US" sz="1200" b="0" dirty="0" err="1">
                <a:solidFill>
                  <a:srgbClr val="82AAFF"/>
                </a:solidFill>
                <a:effectLst/>
                <a:latin typeface="Consolas" panose="020B0609020204030204" pitchFamily="49" charset="0"/>
              </a:rPr>
              <a:t>str_replace</a:t>
            </a:r>
            <a:r>
              <a:rPr lang="en-US" sz="1200" b="0" dirty="0">
                <a:solidFill>
                  <a:srgbClr val="89DDFF"/>
                </a:solidFill>
                <a:effectLst/>
                <a:latin typeface="Consolas" panose="020B0609020204030204" pitchFamily="49" charset="0"/>
              </a:rPr>
              <a:t>("</a:t>
            </a:r>
            <a:r>
              <a:rPr lang="en-US" sz="1200" b="0" dirty="0">
                <a:solidFill>
                  <a:srgbClr val="C3E88D"/>
                </a:solidFill>
                <a:effectLst/>
                <a:latin typeface="Consolas" panose="020B0609020204030204" pitchFamily="49" charset="0"/>
              </a:rPr>
              <a:t>=</a:t>
            </a:r>
            <a:r>
              <a:rPr lang="en-US" sz="1200" b="0" dirty="0">
                <a:solidFill>
                  <a:srgbClr val="89DDFF"/>
                </a:solidFill>
                <a:effectLst/>
                <a:latin typeface="Consolas" panose="020B0609020204030204" pitchFamily="49" charset="0"/>
              </a:rPr>
              <a:t>",</a:t>
            </a:r>
            <a:r>
              <a:rPr lang="en-US" sz="1200" b="0" dirty="0">
                <a:solidFill>
                  <a:srgbClr val="A6ACCD"/>
                </a:solidFill>
                <a:effectLst/>
                <a:latin typeface="Consolas" panose="020B0609020204030204" pitchFamily="49" charset="0"/>
              </a:rPr>
              <a:t> </a:t>
            </a:r>
            <a:r>
              <a:rPr lang="en-US" sz="1200" b="0" dirty="0">
                <a:solidFill>
                  <a:srgbClr val="89DDFF"/>
                </a:solidFill>
                <a:effectLst/>
                <a:latin typeface="Consolas" panose="020B0609020204030204" pitchFamily="49" charset="0"/>
              </a:rPr>
              <a:t>"</a:t>
            </a:r>
            <a:r>
              <a:rPr lang="en-US" sz="1200" b="0" dirty="0">
                <a:solidFill>
                  <a:srgbClr val="C3E88D"/>
                </a:solidFill>
                <a:effectLst/>
                <a:latin typeface="Consolas" panose="020B0609020204030204" pitchFamily="49" charset="0"/>
              </a:rPr>
              <a:t>=/</a:t>
            </a:r>
            <a:r>
              <a:rPr lang="en-US" sz="1200" b="0" dirty="0">
                <a:solidFill>
                  <a:srgbClr val="89DDFF"/>
                </a:solidFill>
                <a:effectLst/>
                <a:latin typeface="Consolas" panose="020B0609020204030204" pitchFamily="49" charset="0"/>
              </a:rPr>
              <a:t>",</a:t>
            </a:r>
            <a:r>
              <a:rPr lang="en-US" sz="1200" b="0" dirty="0">
                <a:solidFill>
                  <a:srgbClr val="A6ACCD"/>
                </a:solidFill>
                <a:effectLst/>
                <a:latin typeface="Consolas" panose="020B0609020204030204" pitchFamily="49" charset="0"/>
              </a:rPr>
              <a:t> </a:t>
            </a:r>
            <a:r>
              <a:rPr lang="en-US" sz="1200" b="0" dirty="0">
                <a:solidFill>
                  <a:srgbClr val="89DDFF"/>
                </a:solidFill>
                <a:effectLst/>
                <a:latin typeface="Consolas" panose="020B0609020204030204" pitchFamily="49" charset="0"/>
              </a:rPr>
              <a:t>$</a:t>
            </a:r>
            <a:r>
              <a:rPr lang="en-US" sz="1200" b="0" dirty="0" err="1">
                <a:solidFill>
                  <a:srgbClr val="A6ACCD"/>
                </a:solidFill>
                <a:effectLst/>
                <a:latin typeface="Consolas" panose="020B0609020204030204" pitchFamily="49" charset="0"/>
              </a:rPr>
              <a:t>fix_input</a:t>
            </a:r>
            <a:r>
              <a:rPr lang="en-US" sz="1200" b="0" dirty="0">
                <a:solidFill>
                  <a:srgbClr val="89DDFF"/>
                </a:solidFill>
                <a:effectLst/>
                <a:latin typeface="Consolas" panose="020B0609020204030204" pitchFamily="49" charset="0"/>
              </a:rPr>
              <a:t>);</a:t>
            </a:r>
            <a:endParaRPr lang="en-US" sz="1200" b="0" dirty="0">
              <a:solidFill>
                <a:srgbClr val="A6ACCD"/>
              </a:solidFill>
              <a:effectLst/>
              <a:latin typeface="Consolas" panose="020B0609020204030204" pitchFamily="49" charset="0"/>
            </a:endParaRPr>
          </a:p>
          <a:p>
            <a:r>
              <a:rPr lang="en-US" sz="1200" b="0" dirty="0">
                <a:solidFill>
                  <a:srgbClr val="A6ACCD"/>
                </a:solidFill>
                <a:effectLst/>
                <a:latin typeface="Consolas" panose="020B0609020204030204" pitchFamily="49" charset="0"/>
              </a:rPr>
              <a:t>    </a:t>
            </a:r>
            <a:r>
              <a:rPr lang="en-US" sz="1200" b="0" dirty="0">
                <a:solidFill>
                  <a:srgbClr val="89DDFF"/>
                </a:solidFill>
                <a:effectLst/>
                <a:latin typeface="Consolas" panose="020B0609020204030204" pitchFamily="49" charset="0"/>
              </a:rPr>
              <a:t>$</a:t>
            </a:r>
            <a:r>
              <a:rPr lang="en-US" sz="1200" b="0" dirty="0" err="1">
                <a:solidFill>
                  <a:srgbClr val="A6ACCD"/>
                </a:solidFill>
                <a:effectLst/>
                <a:latin typeface="Consolas" panose="020B0609020204030204" pitchFamily="49" charset="0"/>
              </a:rPr>
              <a:t>fix_input</a:t>
            </a:r>
            <a:r>
              <a:rPr lang="en-US" sz="1200" b="0" dirty="0">
                <a:solidFill>
                  <a:srgbClr val="A6ACCD"/>
                </a:solidFill>
                <a:effectLst/>
                <a:latin typeface="Consolas" panose="020B0609020204030204" pitchFamily="49" charset="0"/>
              </a:rPr>
              <a:t> </a:t>
            </a:r>
            <a:r>
              <a:rPr lang="en-US" sz="1200" b="0" dirty="0">
                <a:solidFill>
                  <a:srgbClr val="89DDFF"/>
                </a:solidFill>
                <a:effectLst/>
                <a:latin typeface="Consolas" panose="020B0609020204030204" pitchFamily="49" charset="0"/>
              </a:rPr>
              <a:t>=</a:t>
            </a:r>
            <a:r>
              <a:rPr lang="en-US" sz="1200" b="0" dirty="0">
                <a:solidFill>
                  <a:srgbClr val="A6ACCD"/>
                </a:solidFill>
                <a:effectLst/>
                <a:latin typeface="Consolas" panose="020B0609020204030204" pitchFamily="49" charset="0"/>
              </a:rPr>
              <a:t> </a:t>
            </a:r>
            <a:r>
              <a:rPr lang="en-US" sz="1200" b="0" dirty="0" err="1">
                <a:solidFill>
                  <a:srgbClr val="82AAFF"/>
                </a:solidFill>
                <a:effectLst/>
                <a:latin typeface="Consolas" panose="020B0609020204030204" pitchFamily="49" charset="0"/>
              </a:rPr>
              <a:t>str_replace</a:t>
            </a:r>
            <a:r>
              <a:rPr lang="en-US" sz="1200" b="0" dirty="0">
                <a:solidFill>
                  <a:srgbClr val="89DDFF"/>
                </a:solidFill>
                <a:effectLst/>
                <a:latin typeface="Consolas" panose="020B0609020204030204" pitchFamily="49" charset="0"/>
              </a:rPr>
              <a:t>("</a:t>
            </a:r>
            <a:r>
              <a:rPr lang="en-US" sz="1200" b="0" dirty="0">
                <a:solidFill>
                  <a:srgbClr val="C3E88D"/>
                </a:solidFill>
                <a:effectLst/>
                <a:latin typeface="Consolas" panose="020B0609020204030204" pitchFamily="49" charset="0"/>
              </a:rPr>
              <a:t>(</a:t>
            </a:r>
            <a:r>
              <a:rPr lang="en-US" sz="1200" b="0" dirty="0">
                <a:solidFill>
                  <a:srgbClr val="89DDFF"/>
                </a:solidFill>
                <a:effectLst/>
                <a:latin typeface="Consolas" panose="020B0609020204030204" pitchFamily="49" charset="0"/>
              </a:rPr>
              <a:t>",</a:t>
            </a:r>
            <a:r>
              <a:rPr lang="en-US" sz="1200" b="0" dirty="0">
                <a:solidFill>
                  <a:srgbClr val="A6ACCD"/>
                </a:solidFill>
                <a:effectLst/>
                <a:latin typeface="Consolas" panose="020B0609020204030204" pitchFamily="49" charset="0"/>
              </a:rPr>
              <a:t> </a:t>
            </a:r>
            <a:r>
              <a:rPr lang="en-US" sz="1200" b="0" dirty="0">
                <a:solidFill>
                  <a:srgbClr val="89DDFF"/>
                </a:solidFill>
                <a:effectLst/>
                <a:latin typeface="Consolas" panose="020B0609020204030204" pitchFamily="49" charset="0"/>
              </a:rPr>
              <a:t>"</a:t>
            </a:r>
            <a:r>
              <a:rPr lang="en-US" sz="1200" b="0" dirty="0">
                <a:solidFill>
                  <a:srgbClr val="C3E88D"/>
                </a:solidFill>
                <a:effectLst/>
                <a:latin typeface="Consolas" panose="020B0609020204030204" pitchFamily="49" charset="0"/>
              </a:rPr>
              <a:t>(/</a:t>
            </a:r>
            <a:r>
              <a:rPr lang="en-US" sz="1200" b="0" dirty="0">
                <a:solidFill>
                  <a:srgbClr val="89DDFF"/>
                </a:solidFill>
                <a:effectLst/>
                <a:latin typeface="Consolas" panose="020B0609020204030204" pitchFamily="49" charset="0"/>
              </a:rPr>
              <a:t>",</a:t>
            </a:r>
            <a:r>
              <a:rPr lang="en-US" sz="1200" b="0" dirty="0">
                <a:solidFill>
                  <a:srgbClr val="A6ACCD"/>
                </a:solidFill>
                <a:effectLst/>
                <a:latin typeface="Consolas" panose="020B0609020204030204" pitchFamily="49" charset="0"/>
              </a:rPr>
              <a:t> </a:t>
            </a:r>
            <a:r>
              <a:rPr lang="en-US" sz="1200" b="0" dirty="0">
                <a:solidFill>
                  <a:srgbClr val="89DDFF"/>
                </a:solidFill>
                <a:effectLst/>
                <a:latin typeface="Consolas" panose="020B0609020204030204" pitchFamily="49" charset="0"/>
              </a:rPr>
              <a:t>$</a:t>
            </a:r>
            <a:r>
              <a:rPr lang="en-US" sz="1200" b="0" dirty="0" err="1">
                <a:solidFill>
                  <a:srgbClr val="A6ACCD"/>
                </a:solidFill>
                <a:effectLst/>
                <a:latin typeface="Consolas" panose="020B0609020204030204" pitchFamily="49" charset="0"/>
              </a:rPr>
              <a:t>fix_input</a:t>
            </a:r>
            <a:r>
              <a:rPr lang="en-US" sz="1200" b="0" dirty="0">
                <a:solidFill>
                  <a:srgbClr val="89DDFF"/>
                </a:solidFill>
                <a:effectLst/>
                <a:latin typeface="Consolas" panose="020B0609020204030204" pitchFamily="49" charset="0"/>
              </a:rPr>
              <a:t>);</a:t>
            </a:r>
            <a:endParaRPr lang="en-US" sz="1200" b="0" dirty="0">
              <a:solidFill>
                <a:srgbClr val="A6ACCD"/>
              </a:solidFill>
              <a:effectLst/>
              <a:latin typeface="Consolas" panose="020B0609020204030204" pitchFamily="49" charset="0"/>
            </a:endParaRPr>
          </a:p>
          <a:p>
            <a:r>
              <a:rPr lang="en-US" sz="1200" b="0" dirty="0">
                <a:solidFill>
                  <a:srgbClr val="A6ACCD"/>
                </a:solidFill>
                <a:effectLst/>
                <a:latin typeface="Consolas" panose="020B0609020204030204" pitchFamily="49" charset="0"/>
              </a:rPr>
              <a:t>    </a:t>
            </a:r>
            <a:r>
              <a:rPr lang="en-US" sz="1200" b="0" dirty="0">
                <a:solidFill>
                  <a:srgbClr val="89DDFF"/>
                </a:solidFill>
                <a:effectLst/>
                <a:latin typeface="Consolas" panose="020B0609020204030204" pitchFamily="49" charset="0"/>
              </a:rPr>
              <a:t>$</a:t>
            </a:r>
            <a:r>
              <a:rPr lang="en-US" sz="1200" b="0" dirty="0" err="1">
                <a:solidFill>
                  <a:srgbClr val="A6ACCD"/>
                </a:solidFill>
                <a:effectLst/>
                <a:latin typeface="Consolas" panose="020B0609020204030204" pitchFamily="49" charset="0"/>
              </a:rPr>
              <a:t>fix_input</a:t>
            </a:r>
            <a:r>
              <a:rPr lang="en-US" sz="1200" b="0" dirty="0">
                <a:solidFill>
                  <a:srgbClr val="A6ACCD"/>
                </a:solidFill>
                <a:effectLst/>
                <a:latin typeface="Consolas" panose="020B0609020204030204" pitchFamily="49" charset="0"/>
              </a:rPr>
              <a:t> </a:t>
            </a:r>
            <a:r>
              <a:rPr lang="en-US" sz="1200" b="0" dirty="0">
                <a:solidFill>
                  <a:srgbClr val="89DDFF"/>
                </a:solidFill>
                <a:effectLst/>
                <a:latin typeface="Consolas" panose="020B0609020204030204" pitchFamily="49" charset="0"/>
              </a:rPr>
              <a:t>=</a:t>
            </a:r>
            <a:r>
              <a:rPr lang="en-US" sz="1200" b="0" dirty="0">
                <a:solidFill>
                  <a:srgbClr val="A6ACCD"/>
                </a:solidFill>
                <a:effectLst/>
                <a:latin typeface="Consolas" panose="020B0609020204030204" pitchFamily="49" charset="0"/>
              </a:rPr>
              <a:t> </a:t>
            </a:r>
            <a:r>
              <a:rPr lang="en-US" sz="1200" b="0" dirty="0" err="1">
                <a:solidFill>
                  <a:srgbClr val="82AAFF"/>
                </a:solidFill>
                <a:effectLst/>
                <a:latin typeface="Consolas" panose="020B0609020204030204" pitchFamily="49" charset="0"/>
              </a:rPr>
              <a:t>str_replace</a:t>
            </a:r>
            <a:r>
              <a:rPr lang="en-US" sz="1200" b="0" dirty="0">
                <a:solidFill>
                  <a:srgbClr val="89DDFF"/>
                </a:solidFill>
                <a:effectLst/>
                <a:latin typeface="Consolas" panose="020B0609020204030204" pitchFamily="49" charset="0"/>
              </a:rPr>
              <a:t>("</a:t>
            </a:r>
            <a:r>
              <a:rPr lang="en-US" sz="1200" b="0" dirty="0">
                <a:solidFill>
                  <a:srgbClr val="C3E88D"/>
                </a:solidFill>
                <a:effectLst/>
                <a:latin typeface="Consolas" panose="020B0609020204030204" pitchFamily="49" charset="0"/>
              </a:rPr>
              <a:t>)</a:t>
            </a:r>
            <a:r>
              <a:rPr lang="en-US" sz="1200" b="0" dirty="0">
                <a:solidFill>
                  <a:srgbClr val="89DDFF"/>
                </a:solidFill>
                <a:effectLst/>
                <a:latin typeface="Consolas" panose="020B0609020204030204" pitchFamily="49" charset="0"/>
              </a:rPr>
              <a:t>",</a:t>
            </a:r>
            <a:r>
              <a:rPr lang="en-US" sz="1200" b="0" dirty="0">
                <a:solidFill>
                  <a:srgbClr val="A6ACCD"/>
                </a:solidFill>
                <a:effectLst/>
                <a:latin typeface="Consolas" panose="020B0609020204030204" pitchFamily="49" charset="0"/>
              </a:rPr>
              <a:t> </a:t>
            </a:r>
            <a:r>
              <a:rPr lang="en-US" sz="1200" b="0" dirty="0">
                <a:solidFill>
                  <a:srgbClr val="89DDFF"/>
                </a:solidFill>
                <a:effectLst/>
                <a:latin typeface="Consolas" panose="020B0609020204030204" pitchFamily="49" charset="0"/>
              </a:rPr>
              <a:t>"</a:t>
            </a:r>
            <a:r>
              <a:rPr lang="en-US" sz="1200" b="0" dirty="0">
                <a:solidFill>
                  <a:srgbClr val="C3E88D"/>
                </a:solidFill>
                <a:effectLst/>
                <a:latin typeface="Consolas" panose="020B0609020204030204" pitchFamily="49" charset="0"/>
              </a:rPr>
              <a:t>)/</a:t>
            </a:r>
            <a:r>
              <a:rPr lang="en-US" sz="1200" b="0" dirty="0">
                <a:solidFill>
                  <a:srgbClr val="89DDFF"/>
                </a:solidFill>
                <a:effectLst/>
                <a:latin typeface="Consolas" panose="020B0609020204030204" pitchFamily="49" charset="0"/>
              </a:rPr>
              <a:t>",</a:t>
            </a:r>
            <a:r>
              <a:rPr lang="en-US" sz="1200" b="0" dirty="0">
                <a:solidFill>
                  <a:srgbClr val="A6ACCD"/>
                </a:solidFill>
                <a:effectLst/>
                <a:latin typeface="Consolas" panose="020B0609020204030204" pitchFamily="49" charset="0"/>
              </a:rPr>
              <a:t> </a:t>
            </a:r>
            <a:r>
              <a:rPr lang="en-US" sz="1200" b="0" dirty="0">
                <a:solidFill>
                  <a:srgbClr val="89DDFF"/>
                </a:solidFill>
                <a:effectLst/>
                <a:latin typeface="Consolas" panose="020B0609020204030204" pitchFamily="49" charset="0"/>
              </a:rPr>
              <a:t>$</a:t>
            </a:r>
            <a:r>
              <a:rPr lang="en-US" sz="1200" b="0" dirty="0" err="1">
                <a:solidFill>
                  <a:srgbClr val="A6ACCD"/>
                </a:solidFill>
                <a:effectLst/>
                <a:latin typeface="Consolas" panose="020B0609020204030204" pitchFamily="49" charset="0"/>
              </a:rPr>
              <a:t>fix_input</a:t>
            </a:r>
            <a:r>
              <a:rPr lang="en-US" sz="1200" b="0" dirty="0">
                <a:solidFill>
                  <a:srgbClr val="89DDFF"/>
                </a:solidFill>
                <a:effectLst/>
                <a:latin typeface="Consolas" panose="020B0609020204030204" pitchFamily="49" charset="0"/>
              </a:rPr>
              <a:t>);</a:t>
            </a:r>
            <a:endParaRPr lang="en-US" sz="1200" b="0" dirty="0">
              <a:solidFill>
                <a:srgbClr val="A6ACCD"/>
              </a:solidFill>
              <a:effectLst/>
              <a:latin typeface="Consolas" panose="020B0609020204030204" pitchFamily="49" charset="0"/>
            </a:endParaRPr>
          </a:p>
          <a:p>
            <a:r>
              <a:rPr lang="en-US" sz="1200" b="0" dirty="0">
                <a:solidFill>
                  <a:srgbClr val="A6ACCD"/>
                </a:solidFill>
                <a:effectLst/>
                <a:latin typeface="Consolas" panose="020B0609020204030204" pitchFamily="49" charset="0"/>
              </a:rPr>
              <a:t>    </a:t>
            </a:r>
            <a:r>
              <a:rPr lang="en-US" sz="1200" b="0" dirty="0">
                <a:solidFill>
                  <a:srgbClr val="89DDFF"/>
                </a:solidFill>
                <a:effectLst/>
                <a:latin typeface="Consolas" panose="020B0609020204030204" pitchFamily="49" charset="0"/>
              </a:rPr>
              <a:t>$</a:t>
            </a:r>
            <a:r>
              <a:rPr lang="en-US" sz="1200" b="0" dirty="0" err="1">
                <a:solidFill>
                  <a:srgbClr val="A6ACCD"/>
                </a:solidFill>
                <a:effectLst/>
                <a:latin typeface="Consolas" panose="020B0609020204030204" pitchFamily="49" charset="0"/>
              </a:rPr>
              <a:t>fix_input</a:t>
            </a:r>
            <a:r>
              <a:rPr lang="en-US" sz="1200" b="0" dirty="0">
                <a:solidFill>
                  <a:srgbClr val="A6ACCD"/>
                </a:solidFill>
                <a:effectLst/>
                <a:latin typeface="Consolas" panose="020B0609020204030204" pitchFamily="49" charset="0"/>
              </a:rPr>
              <a:t> </a:t>
            </a:r>
            <a:r>
              <a:rPr lang="en-US" sz="1200" b="0" dirty="0">
                <a:solidFill>
                  <a:srgbClr val="89DDFF"/>
                </a:solidFill>
                <a:effectLst/>
                <a:latin typeface="Consolas" panose="020B0609020204030204" pitchFamily="49" charset="0"/>
              </a:rPr>
              <a:t>=</a:t>
            </a:r>
            <a:r>
              <a:rPr lang="en-US" sz="1200" b="0" dirty="0">
                <a:solidFill>
                  <a:srgbClr val="A6ACCD"/>
                </a:solidFill>
                <a:effectLst/>
                <a:latin typeface="Consolas" panose="020B0609020204030204" pitchFamily="49" charset="0"/>
              </a:rPr>
              <a:t> </a:t>
            </a:r>
            <a:r>
              <a:rPr lang="en-US" sz="1200" b="0" dirty="0" err="1">
                <a:solidFill>
                  <a:srgbClr val="82AAFF"/>
                </a:solidFill>
                <a:effectLst/>
                <a:latin typeface="Consolas" panose="020B0609020204030204" pitchFamily="49" charset="0"/>
              </a:rPr>
              <a:t>str_replace</a:t>
            </a:r>
            <a:r>
              <a:rPr lang="en-US" sz="1200" b="0" dirty="0">
                <a:solidFill>
                  <a:srgbClr val="89DDFF"/>
                </a:solidFill>
                <a:effectLst/>
                <a:latin typeface="Consolas" panose="020B0609020204030204" pitchFamily="49" charset="0"/>
              </a:rPr>
              <a:t>("</a:t>
            </a:r>
            <a:r>
              <a:rPr lang="en-US" sz="1200" b="0" dirty="0">
                <a:solidFill>
                  <a:srgbClr val="C3E88D"/>
                </a:solidFill>
                <a:effectLst/>
                <a:latin typeface="Consolas" panose="020B0609020204030204" pitchFamily="49" charset="0"/>
              </a:rPr>
              <a:t>%</a:t>
            </a:r>
            <a:r>
              <a:rPr lang="en-US" sz="1200" b="0" dirty="0">
                <a:solidFill>
                  <a:srgbClr val="89DDFF"/>
                </a:solidFill>
                <a:effectLst/>
                <a:latin typeface="Consolas" panose="020B0609020204030204" pitchFamily="49" charset="0"/>
              </a:rPr>
              <a:t>",</a:t>
            </a:r>
            <a:r>
              <a:rPr lang="en-US" sz="1200" b="0" dirty="0">
                <a:solidFill>
                  <a:srgbClr val="A6ACCD"/>
                </a:solidFill>
                <a:effectLst/>
                <a:latin typeface="Consolas" panose="020B0609020204030204" pitchFamily="49" charset="0"/>
              </a:rPr>
              <a:t> </a:t>
            </a:r>
            <a:r>
              <a:rPr lang="en-US" sz="1200" b="0" dirty="0">
                <a:solidFill>
                  <a:srgbClr val="89DDFF"/>
                </a:solidFill>
                <a:effectLst/>
                <a:latin typeface="Consolas" panose="020B0609020204030204" pitchFamily="49" charset="0"/>
              </a:rPr>
              <a:t>"</a:t>
            </a:r>
            <a:r>
              <a:rPr lang="en-US" sz="1200" b="0" dirty="0">
                <a:solidFill>
                  <a:srgbClr val="C3E88D"/>
                </a:solidFill>
                <a:effectLst/>
                <a:latin typeface="Consolas" panose="020B0609020204030204" pitchFamily="49" charset="0"/>
              </a:rPr>
              <a:t>%/</a:t>
            </a:r>
            <a:r>
              <a:rPr lang="en-US" sz="1200" b="0" dirty="0">
                <a:solidFill>
                  <a:srgbClr val="89DDFF"/>
                </a:solidFill>
                <a:effectLst/>
                <a:latin typeface="Consolas" panose="020B0609020204030204" pitchFamily="49" charset="0"/>
              </a:rPr>
              <a:t>",</a:t>
            </a:r>
            <a:r>
              <a:rPr lang="en-US" sz="1200" b="0" dirty="0">
                <a:solidFill>
                  <a:srgbClr val="A6ACCD"/>
                </a:solidFill>
                <a:effectLst/>
                <a:latin typeface="Consolas" panose="020B0609020204030204" pitchFamily="49" charset="0"/>
              </a:rPr>
              <a:t> </a:t>
            </a:r>
            <a:r>
              <a:rPr lang="en-US" sz="1200" b="0" dirty="0">
                <a:solidFill>
                  <a:srgbClr val="89DDFF"/>
                </a:solidFill>
                <a:effectLst/>
                <a:latin typeface="Consolas" panose="020B0609020204030204" pitchFamily="49" charset="0"/>
              </a:rPr>
              <a:t>$</a:t>
            </a:r>
            <a:r>
              <a:rPr lang="en-US" sz="1200" b="0" dirty="0" err="1">
                <a:solidFill>
                  <a:srgbClr val="A6ACCD"/>
                </a:solidFill>
                <a:effectLst/>
                <a:latin typeface="Consolas" panose="020B0609020204030204" pitchFamily="49" charset="0"/>
              </a:rPr>
              <a:t>fix_input</a:t>
            </a:r>
            <a:r>
              <a:rPr lang="en-US" sz="1200" b="0" dirty="0">
                <a:solidFill>
                  <a:srgbClr val="89DDFF"/>
                </a:solidFill>
                <a:effectLst/>
                <a:latin typeface="Consolas" panose="020B0609020204030204" pitchFamily="49" charset="0"/>
              </a:rPr>
              <a:t>);</a:t>
            </a:r>
            <a:endParaRPr lang="en-US" sz="1200" b="0" dirty="0">
              <a:solidFill>
                <a:srgbClr val="A6ACCD"/>
              </a:solidFill>
              <a:effectLst/>
              <a:latin typeface="Consolas" panose="020B0609020204030204" pitchFamily="49" charset="0"/>
            </a:endParaRPr>
          </a:p>
          <a:p>
            <a:br>
              <a:rPr lang="en-US" sz="1200" b="0" dirty="0">
                <a:solidFill>
                  <a:srgbClr val="A6ACCD"/>
                </a:solidFill>
                <a:effectLst/>
                <a:latin typeface="Consolas" panose="020B0609020204030204" pitchFamily="49" charset="0"/>
              </a:rPr>
            </a:br>
            <a:r>
              <a:rPr lang="en-US" sz="1200" b="0" dirty="0">
                <a:solidFill>
                  <a:srgbClr val="A6ACCD"/>
                </a:solidFill>
                <a:effectLst/>
                <a:latin typeface="Consolas" panose="020B0609020204030204" pitchFamily="49" charset="0"/>
              </a:rPr>
              <a:t>    </a:t>
            </a:r>
            <a:r>
              <a:rPr lang="en-US" sz="1200" b="0" i="1" dirty="0">
                <a:solidFill>
                  <a:srgbClr val="89DDFF"/>
                </a:solidFill>
                <a:effectLst/>
                <a:latin typeface="Consolas" panose="020B0609020204030204" pitchFamily="49" charset="0"/>
              </a:rPr>
              <a:t>if</a:t>
            </a:r>
            <a:r>
              <a:rPr lang="en-US" sz="1200" b="0" dirty="0">
                <a:solidFill>
                  <a:srgbClr val="89DDFF"/>
                </a:solidFill>
                <a:effectLst/>
                <a:latin typeface="Consolas" panose="020B0609020204030204" pitchFamily="49" charset="0"/>
              </a:rPr>
              <a:t>(</a:t>
            </a:r>
            <a:r>
              <a:rPr lang="en-US" sz="1200" b="0" dirty="0">
                <a:solidFill>
                  <a:srgbClr val="82AAFF"/>
                </a:solidFill>
                <a:effectLst/>
                <a:latin typeface="Consolas" panose="020B0609020204030204" pitchFamily="49" charset="0"/>
              </a:rPr>
              <a:t>count</a:t>
            </a:r>
            <a:r>
              <a:rPr lang="en-US" sz="1200" b="0" dirty="0">
                <a:solidFill>
                  <a:srgbClr val="89DDFF"/>
                </a:solidFill>
                <a:effectLst/>
                <a:latin typeface="Consolas" panose="020B0609020204030204" pitchFamily="49" charset="0"/>
              </a:rPr>
              <a:t>($</a:t>
            </a:r>
            <a:r>
              <a:rPr lang="en-US" sz="1200" b="0" dirty="0">
                <a:solidFill>
                  <a:srgbClr val="A6ACCD"/>
                </a:solidFill>
                <a:effectLst/>
                <a:latin typeface="Consolas" panose="020B0609020204030204" pitchFamily="49" charset="0"/>
              </a:rPr>
              <a:t>error_count</a:t>
            </a:r>
            <a:r>
              <a:rPr lang="en-US" sz="1200" b="0" dirty="0">
                <a:solidFill>
                  <a:srgbClr val="89DDFF"/>
                </a:solidFill>
                <a:effectLst/>
                <a:latin typeface="Consolas" panose="020B0609020204030204" pitchFamily="49" charset="0"/>
              </a:rPr>
              <a:t>)</a:t>
            </a:r>
            <a:r>
              <a:rPr lang="en-US" sz="1200" b="0" dirty="0">
                <a:solidFill>
                  <a:srgbClr val="A6ACCD"/>
                </a:solidFill>
                <a:effectLst/>
                <a:latin typeface="Consolas" panose="020B0609020204030204" pitchFamily="49" charset="0"/>
              </a:rPr>
              <a:t> </a:t>
            </a:r>
            <a:r>
              <a:rPr lang="en-US" sz="1200" b="0" dirty="0">
                <a:solidFill>
                  <a:srgbClr val="89DDFF"/>
                </a:solidFill>
                <a:effectLst/>
                <a:latin typeface="Consolas" panose="020B0609020204030204" pitchFamily="49" charset="0"/>
              </a:rPr>
              <a:t>&gt;=</a:t>
            </a:r>
            <a:r>
              <a:rPr lang="en-US" sz="1200" b="0" dirty="0">
                <a:solidFill>
                  <a:srgbClr val="A6ACCD"/>
                </a:solidFill>
                <a:effectLst/>
                <a:latin typeface="Consolas" panose="020B0609020204030204" pitchFamily="49" charset="0"/>
              </a:rPr>
              <a:t> </a:t>
            </a:r>
            <a:r>
              <a:rPr lang="en-US" sz="1200" b="0" dirty="0">
                <a:solidFill>
                  <a:srgbClr val="F78C6C"/>
                </a:solidFill>
                <a:effectLst/>
                <a:latin typeface="Consolas" panose="020B0609020204030204" pitchFamily="49" charset="0"/>
              </a:rPr>
              <a:t>3</a:t>
            </a:r>
            <a:r>
              <a:rPr lang="en-US" sz="1200" b="0" dirty="0">
                <a:solidFill>
                  <a:srgbClr val="89DDFF"/>
                </a:solidFill>
                <a:effectLst/>
                <a:latin typeface="Consolas" panose="020B0609020204030204" pitchFamily="49" charset="0"/>
              </a:rPr>
              <a:t>){</a:t>
            </a:r>
            <a:endParaRPr lang="en-US" sz="1200" b="0" dirty="0">
              <a:solidFill>
                <a:srgbClr val="A6ACCD"/>
              </a:solidFill>
              <a:effectLst/>
              <a:latin typeface="Consolas" panose="020B0609020204030204" pitchFamily="49" charset="0"/>
            </a:endParaRPr>
          </a:p>
          <a:p>
            <a:r>
              <a:rPr lang="en-US" sz="1200" b="0" dirty="0">
                <a:solidFill>
                  <a:srgbClr val="A6ACCD"/>
                </a:solidFill>
                <a:effectLst/>
                <a:latin typeface="Consolas" panose="020B0609020204030204" pitchFamily="49" charset="0"/>
              </a:rPr>
              <a:t>        </a:t>
            </a:r>
            <a:r>
              <a:rPr lang="en-US" sz="1200" b="0" dirty="0" err="1">
                <a:solidFill>
                  <a:srgbClr val="82AAFF"/>
                </a:solidFill>
                <a:effectLst/>
                <a:latin typeface="Consolas" panose="020B0609020204030204" pitchFamily="49" charset="0"/>
              </a:rPr>
              <a:t>prevent_mode</a:t>
            </a:r>
            <a:r>
              <a:rPr lang="en-US" sz="1200" b="0" dirty="0">
                <a:solidFill>
                  <a:srgbClr val="89DDFF"/>
                </a:solidFill>
                <a:effectLst/>
                <a:latin typeface="Consolas" panose="020B0609020204030204" pitchFamily="49" charset="0"/>
              </a:rPr>
              <a:t>($</a:t>
            </a:r>
            <a:r>
              <a:rPr lang="en-US" sz="1200" b="0" dirty="0" err="1">
                <a:solidFill>
                  <a:srgbClr val="A6ACCD"/>
                </a:solidFill>
                <a:effectLst/>
                <a:latin typeface="Consolas" panose="020B0609020204030204" pitchFamily="49" charset="0"/>
              </a:rPr>
              <a:t>fix_input</a:t>
            </a:r>
            <a:r>
              <a:rPr lang="en-US" sz="1200" b="0" dirty="0">
                <a:solidFill>
                  <a:srgbClr val="89DDFF"/>
                </a:solidFill>
                <a:effectLst/>
                <a:latin typeface="Consolas" panose="020B0609020204030204" pitchFamily="49" charset="0"/>
              </a:rPr>
              <a:t>,</a:t>
            </a:r>
            <a:r>
              <a:rPr lang="en-US" sz="1200" b="0" dirty="0">
                <a:solidFill>
                  <a:srgbClr val="A6ACCD"/>
                </a:solidFill>
                <a:effectLst/>
                <a:latin typeface="Consolas" panose="020B0609020204030204" pitchFamily="49" charset="0"/>
              </a:rPr>
              <a:t> </a:t>
            </a:r>
            <a:r>
              <a:rPr lang="en-US" sz="1200" b="0" dirty="0">
                <a:solidFill>
                  <a:srgbClr val="89DDFF"/>
                </a:solidFill>
                <a:effectLst/>
                <a:latin typeface="Consolas" panose="020B0609020204030204" pitchFamily="49" charset="0"/>
              </a:rPr>
              <a:t>$</a:t>
            </a:r>
            <a:r>
              <a:rPr lang="en-US" sz="1200" b="0" dirty="0">
                <a:solidFill>
                  <a:srgbClr val="A6ACCD"/>
                </a:solidFill>
                <a:effectLst/>
                <a:latin typeface="Consolas" panose="020B0609020204030204" pitchFamily="49" charset="0"/>
              </a:rPr>
              <a:t>sec</a:t>
            </a:r>
            <a:r>
              <a:rPr lang="en-US" sz="1200" b="0" dirty="0">
                <a:solidFill>
                  <a:srgbClr val="89DDFF"/>
                </a:solidFill>
                <a:effectLst/>
                <a:latin typeface="Consolas" panose="020B0609020204030204" pitchFamily="49" charset="0"/>
              </a:rPr>
              <a:t>);</a:t>
            </a:r>
            <a:endParaRPr lang="en-US" sz="1200" b="0" dirty="0">
              <a:solidFill>
                <a:srgbClr val="A6ACCD"/>
              </a:solidFill>
              <a:effectLst/>
              <a:latin typeface="Consolas" panose="020B0609020204030204" pitchFamily="49" charset="0"/>
            </a:endParaRPr>
          </a:p>
          <a:p>
            <a:r>
              <a:rPr lang="en-US" sz="1200" b="0" dirty="0">
                <a:solidFill>
                  <a:srgbClr val="A6ACCD"/>
                </a:solidFill>
                <a:effectLst/>
                <a:latin typeface="Consolas" panose="020B0609020204030204" pitchFamily="49" charset="0"/>
              </a:rPr>
              <a:t>    </a:t>
            </a:r>
            <a:r>
              <a:rPr lang="en-US" sz="1200" b="0" dirty="0">
                <a:solidFill>
                  <a:srgbClr val="89DDFF"/>
                </a:solidFill>
                <a:effectLst/>
                <a:latin typeface="Consolas" panose="020B0609020204030204" pitchFamily="49" charset="0"/>
              </a:rPr>
              <a:t>}</a:t>
            </a:r>
            <a:endParaRPr lang="en-US" sz="1200" b="0" dirty="0">
              <a:solidFill>
                <a:srgbClr val="A6ACCD"/>
              </a:solidFill>
              <a:effectLst/>
              <a:latin typeface="Consolas" panose="020B0609020204030204" pitchFamily="49" charset="0"/>
            </a:endParaRPr>
          </a:p>
          <a:p>
            <a:br>
              <a:rPr lang="en-US" sz="1200" b="0" dirty="0">
                <a:solidFill>
                  <a:srgbClr val="A6ACCD"/>
                </a:solidFill>
                <a:effectLst/>
                <a:latin typeface="Consolas" panose="020B0609020204030204" pitchFamily="49" charset="0"/>
              </a:rPr>
            </a:br>
            <a:r>
              <a:rPr lang="en-US" sz="1200" b="0" dirty="0">
                <a:solidFill>
                  <a:srgbClr val="A6ACCD"/>
                </a:solidFill>
                <a:effectLst/>
                <a:latin typeface="Consolas" panose="020B0609020204030204" pitchFamily="49" charset="0"/>
              </a:rPr>
              <a:t>    </a:t>
            </a:r>
            <a:r>
              <a:rPr lang="en-US" sz="1200" b="0" i="1" dirty="0">
                <a:solidFill>
                  <a:srgbClr val="89DDFF"/>
                </a:solidFill>
                <a:effectLst/>
                <a:latin typeface="Consolas" panose="020B0609020204030204" pitchFamily="49" charset="0"/>
              </a:rPr>
              <a:t>return</a:t>
            </a:r>
            <a:r>
              <a:rPr lang="en-US" sz="1200" b="0" dirty="0">
                <a:solidFill>
                  <a:srgbClr val="A6ACCD"/>
                </a:solidFill>
                <a:effectLst/>
                <a:latin typeface="Consolas" panose="020B0609020204030204" pitchFamily="49" charset="0"/>
              </a:rPr>
              <a:t> </a:t>
            </a:r>
            <a:r>
              <a:rPr lang="en-US" sz="1200" b="0" dirty="0">
                <a:solidFill>
                  <a:srgbClr val="89DDFF"/>
                </a:solidFill>
                <a:effectLst/>
                <a:latin typeface="Consolas" panose="020B0609020204030204" pitchFamily="49" charset="0"/>
              </a:rPr>
              <a:t>$</a:t>
            </a:r>
            <a:r>
              <a:rPr lang="en-US" sz="1200" b="0" dirty="0" err="1">
                <a:solidFill>
                  <a:srgbClr val="A6ACCD"/>
                </a:solidFill>
                <a:effectLst/>
                <a:latin typeface="Consolas" panose="020B0609020204030204" pitchFamily="49" charset="0"/>
              </a:rPr>
              <a:t>fix_input</a:t>
            </a:r>
            <a:r>
              <a:rPr lang="en-US" sz="1200" b="0" dirty="0">
                <a:solidFill>
                  <a:srgbClr val="89DDFF"/>
                </a:solidFill>
                <a:effectLst/>
                <a:latin typeface="Consolas" panose="020B0609020204030204" pitchFamily="49" charset="0"/>
              </a:rPr>
              <a:t>;</a:t>
            </a:r>
            <a:endParaRPr lang="en-US" sz="1200" b="0" dirty="0">
              <a:solidFill>
                <a:srgbClr val="A6ACCD"/>
              </a:solidFill>
              <a:effectLst/>
              <a:latin typeface="Consolas" panose="020B0609020204030204" pitchFamily="49" charset="0"/>
            </a:endParaRPr>
          </a:p>
          <a:p>
            <a:r>
              <a:rPr lang="en-US" sz="1200" b="0" dirty="0">
                <a:solidFill>
                  <a:srgbClr val="89DDFF"/>
                </a:solidFill>
                <a:effectLst/>
                <a:latin typeface="Consolas" panose="020B0609020204030204" pitchFamily="49" charset="0"/>
              </a:rPr>
              <a:t>}</a:t>
            </a:r>
            <a:endParaRPr lang="en-US" sz="1200" b="0" dirty="0">
              <a:solidFill>
                <a:srgbClr val="A6ACCD"/>
              </a:solidFill>
              <a:effectLst/>
              <a:latin typeface="Consolas" panose="020B0609020204030204" pitchFamily="49" charset="0"/>
            </a:endParaRPr>
          </a:p>
        </p:txBody>
      </p:sp>
    </p:spTree>
    <p:extLst>
      <p:ext uri="{BB962C8B-B14F-4D97-AF65-F5344CB8AC3E}">
        <p14:creationId xmlns:p14="http://schemas.microsoft.com/office/powerpoint/2010/main" val="1647172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dirty="0"/>
              <a:t>How we prevent the SQL Injection</a:t>
            </a:r>
          </a:p>
        </p:txBody>
      </p:sp>
      <p:sp>
        <p:nvSpPr>
          <p:cNvPr id="6" name="TextBox 5">
            <a:extLst>
              <a:ext uri="{FF2B5EF4-FFF2-40B4-BE49-F238E27FC236}">
                <a16:creationId xmlns:a16="http://schemas.microsoft.com/office/drawing/2014/main" id="{D4F25281-94B3-7227-2E1D-BC723912461F}"/>
              </a:ext>
            </a:extLst>
          </p:cNvPr>
          <p:cNvSpPr txBox="1"/>
          <p:nvPr/>
        </p:nvSpPr>
        <p:spPr>
          <a:xfrm>
            <a:off x="1097280" y="2000915"/>
            <a:ext cx="10202091" cy="4185761"/>
          </a:xfrm>
          <a:prstGeom prst="rect">
            <a:avLst/>
          </a:prstGeom>
        </p:spPr>
        <p:style>
          <a:lnRef idx="1">
            <a:schemeClr val="dk1"/>
          </a:lnRef>
          <a:fillRef idx="3">
            <a:schemeClr val="dk1"/>
          </a:fillRef>
          <a:effectRef idx="2">
            <a:schemeClr val="dk1"/>
          </a:effectRef>
          <a:fontRef idx="minor">
            <a:schemeClr val="lt1"/>
          </a:fontRef>
        </p:style>
        <p:txBody>
          <a:bodyPr wrap="square">
            <a:spAutoFit/>
          </a:bodyPr>
          <a:lstStyle/>
          <a:p>
            <a:r>
              <a:rPr lang="en-US" sz="1400" b="0" dirty="0">
                <a:solidFill>
                  <a:srgbClr val="C792EA"/>
                </a:solidFill>
                <a:effectLst/>
                <a:latin typeface="Consolas" panose="020B0609020204030204" pitchFamily="49" charset="0"/>
              </a:rPr>
              <a:t>function</a:t>
            </a:r>
            <a:r>
              <a:rPr lang="en-US" sz="1400" b="0" dirty="0">
                <a:solidFill>
                  <a:srgbClr val="A6ACCD"/>
                </a:solidFill>
                <a:effectLst/>
                <a:latin typeface="Consolas" panose="020B0609020204030204" pitchFamily="49" charset="0"/>
              </a:rPr>
              <a:t> </a:t>
            </a:r>
            <a:r>
              <a:rPr lang="en-US" sz="1400" b="0" dirty="0" err="1">
                <a:solidFill>
                  <a:srgbClr val="82AAFF"/>
                </a:solidFill>
                <a:effectLst/>
                <a:latin typeface="Consolas" panose="020B0609020204030204" pitchFamily="49" charset="0"/>
              </a:rPr>
              <a:t>prevent_mode</a:t>
            </a:r>
            <a:r>
              <a:rPr lang="en-US" sz="1400" b="0" dirty="0">
                <a:solidFill>
                  <a:srgbClr val="89DDFF"/>
                </a:solidFill>
                <a:effectLst/>
                <a:latin typeface="Consolas" panose="020B0609020204030204" pitchFamily="49" charset="0"/>
              </a:rPr>
              <a:t>($</a:t>
            </a:r>
            <a:r>
              <a:rPr lang="en-US" sz="1400" b="0" dirty="0">
                <a:solidFill>
                  <a:srgbClr val="A6ACCD"/>
                </a:solidFill>
                <a:effectLst/>
                <a:latin typeface="Consolas" panose="020B0609020204030204" pitchFamily="49" charset="0"/>
              </a:rPr>
              <a:t>fix_query</a:t>
            </a:r>
            <a:r>
              <a:rPr lang="en-US" sz="1400" b="0" dirty="0">
                <a:solidFill>
                  <a:srgbClr val="89DDFF"/>
                </a:solidFill>
                <a:effectLst/>
                <a:latin typeface="Consolas" panose="020B0609020204030204" pitchFamily="49" charset="0"/>
              </a:rPr>
              <a:t>,$</a:t>
            </a:r>
            <a:r>
              <a:rPr lang="en-US" sz="1400" b="0" dirty="0" err="1">
                <a:solidFill>
                  <a:srgbClr val="A6ACCD"/>
                </a:solidFill>
                <a:effectLst/>
                <a:latin typeface="Consolas" panose="020B0609020204030204" pitchFamily="49" charset="0"/>
              </a:rPr>
              <a:t>pre_sec</a:t>
            </a:r>
            <a:r>
              <a:rPr lang="en-US" sz="1400" b="0" dirty="0">
                <a:solidFill>
                  <a:srgbClr val="89DDFF"/>
                </a:solidFill>
                <a:effectLst/>
                <a:latin typeface="Consolas" panose="020B0609020204030204" pitchFamily="49" charset="0"/>
              </a:rPr>
              <a:t>){</a:t>
            </a:r>
            <a:endParaRPr lang="en-US" sz="1400" b="0" dirty="0">
              <a:solidFill>
                <a:srgbClr val="A6ACCD"/>
              </a:solidFill>
              <a:effectLst/>
              <a:latin typeface="Consolas" panose="020B0609020204030204" pitchFamily="49" charset="0"/>
            </a:endParaRPr>
          </a:p>
          <a:p>
            <a:r>
              <a:rPr lang="en-US" sz="1400" b="0" dirty="0">
                <a:solidFill>
                  <a:srgbClr val="A6ACCD"/>
                </a:solidFill>
                <a:effectLst/>
                <a:latin typeface="Consolas" panose="020B0609020204030204" pitchFamily="49" charset="0"/>
              </a:rPr>
              <a:t>    </a:t>
            </a:r>
            <a:r>
              <a:rPr lang="en-US" sz="1400" b="0" dirty="0">
                <a:solidFill>
                  <a:srgbClr val="C792EA"/>
                </a:solidFill>
                <a:effectLst/>
                <a:latin typeface="Consolas" panose="020B0609020204030204" pitchFamily="49" charset="0"/>
              </a:rPr>
              <a:t>global</a:t>
            </a:r>
            <a:r>
              <a:rPr lang="en-US" sz="1400" b="0" dirty="0">
                <a:solidFill>
                  <a:srgbClr val="A6ACCD"/>
                </a:solidFill>
                <a:effectLst/>
                <a:latin typeface="Consolas" panose="020B0609020204030204" pitchFamily="49" charset="0"/>
              </a:rPr>
              <a:t> </a:t>
            </a:r>
            <a:r>
              <a:rPr lang="en-US" sz="1400" b="0" dirty="0">
                <a:solidFill>
                  <a:srgbClr val="89DDFF"/>
                </a:solidFill>
                <a:effectLst/>
                <a:latin typeface="Consolas" panose="020B0609020204030204" pitchFamily="49" charset="0"/>
              </a:rPr>
              <a:t>$</a:t>
            </a:r>
            <a:r>
              <a:rPr lang="en-US" sz="1400" b="0" dirty="0">
                <a:solidFill>
                  <a:srgbClr val="A6ACCD"/>
                </a:solidFill>
                <a:effectLst/>
                <a:latin typeface="Consolas" panose="020B0609020204030204" pitchFamily="49" charset="0"/>
              </a:rPr>
              <a:t>connection</a:t>
            </a:r>
            <a:r>
              <a:rPr lang="en-US" sz="1400" b="0" dirty="0">
                <a:solidFill>
                  <a:srgbClr val="89DDFF"/>
                </a:solidFill>
                <a:effectLst/>
                <a:latin typeface="Consolas" panose="020B0609020204030204" pitchFamily="49" charset="0"/>
              </a:rPr>
              <a:t>;</a:t>
            </a:r>
            <a:endParaRPr lang="en-US" sz="1400" b="0" dirty="0">
              <a:solidFill>
                <a:srgbClr val="A6ACCD"/>
              </a:solidFill>
              <a:effectLst/>
              <a:latin typeface="Consolas" panose="020B0609020204030204" pitchFamily="49" charset="0"/>
            </a:endParaRPr>
          </a:p>
          <a:p>
            <a:r>
              <a:rPr lang="en-US" sz="1400" b="0" dirty="0">
                <a:solidFill>
                  <a:srgbClr val="A6ACCD"/>
                </a:solidFill>
                <a:effectLst/>
                <a:latin typeface="Consolas" panose="020B0609020204030204" pitchFamily="49" charset="0"/>
              </a:rPr>
              <a:t>    </a:t>
            </a:r>
            <a:r>
              <a:rPr lang="en-US" sz="1400" b="0" dirty="0">
                <a:solidFill>
                  <a:srgbClr val="C792EA"/>
                </a:solidFill>
                <a:effectLst/>
                <a:latin typeface="Consolas" panose="020B0609020204030204" pitchFamily="49" charset="0"/>
              </a:rPr>
              <a:t>global</a:t>
            </a:r>
            <a:r>
              <a:rPr lang="en-US" sz="1400" b="0" dirty="0">
                <a:solidFill>
                  <a:srgbClr val="A6ACCD"/>
                </a:solidFill>
                <a:effectLst/>
                <a:latin typeface="Consolas" panose="020B0609020204030204" pitchFamily="49" charset="0"/>
              </a:rPr>
              <a:t> </a:t>
            </a:r>
            <a:r>
              <a:rPr lang="en-US" sz="1400" b="0" dirty="0">
                <a:solidFill>
                  <a:srgbClr val="89DDFF"/>
                </a:solidFill>
                <a:effectLst/>
                <a:latin typeface="Consolas" panose="020B0609020204030204" pitchFamily="49" charset="0"/>
              </a:rPr>
              <a:t>$</a:t>
            </a:r>
            <a:r>
              <a:rPr lang="en-US" sz="1400" b="0" dirty="0" err="1">
                <a:solidFill>
                  <a:srgbClr val="A6ACCD"/>
                </a:solidFill>
                <a:effectLst/>
                <a:latin typeface="Consolas" panose="020B0609020204030204" pitchFamily="49" charset="0"/>
              </a:rPr>
              <a:t>current_date</a:t>
            </a:r>
            <a:r>
              <a:rPr lang="en-US" sz="1400" b="0" dirty="0">
                <a:solidFill>
                  <a:srgbClr val="89DDFF"/>
                </a:solidFill>
                <a:effectLst/>
                <a:latin typeface="Consolas" panose="020B0609020204030204" pitchFamily="49" charset="0"/>
              </a:rPr>
              <a:t>;</a:t>
            </a:r>
            <a:endParaRPr lang="en-US" sz="1400" b="0" dirty="0">
              <a:solidFill>
                <a:srgbClr val="A6ACCD"/>
              </a:solidFill>
              <a:effectLst/>
              <a:latin typeface="Consolas" panose="020B0609020204030204" pitchFamily="49" charset="0"/>
            </a:endParaRPr>
          </a:p>
          <a:p>
            <a:r>
              <a:rPr lang="en-US" sz="1400" b="0" dirty="0">
                <a:solidFill>
                  <a:srgbClr val="A6ACCD"/>
                </a:solidFill>
                <a:effectLst/>
                <a:latin typeface="Consolas" panose="020B0609020204030204" pitchFamily="49" charset="0"/>
              </a:rPr>
              <a:t>    </a:t>
            </a:r>
            <a:r>
              <a:rPr lang="en-US" sz="1400" b="0" dirty="0">
                <a:solidFill>
                  <a:srgbClr val="C792EA"/>
                </a:solidFill>
                <a:effectLst/>
                <a:latin typeface="Consolas" panose="020B0609020204030204" pitchFamily="49" charset="0"/>
              </a:rPr>
              <a:t>global</a:t>
            </a:r>
            <a:r>
              <a:rPr lang="en-US" sz="1400" b="0" dirty="0">
                <a:solidFill>
                  <a:srgbClr val="A6ACCD"/>
                </a:solidFill>
                <a:effectLst/>
                <a:latin typeface="Consolas" panose="020B0609020204030204" pitchFamily="49" charset="0"/>
              </a:rPr>
              <a:t> </a:t>
            </a:r>
            <a:r>
              <a:rPr lang="en-US" sz="1400" b="0" dirty="0">
                <a:solidFill>
                  <a:srgbClr val="89DDFF"/>
                </a:solidFill>
                <a:effectLst/>
                <a:latin typeface="Consolas" panose="020B0609020204030204" pitchFamily="49" charset="0"/>
              </a:rPr>
              <a:t>$</a:t>
            </a:r>
            <a:r>
              <a:rPr lang="en-US" sz="1400" b="0" dirty="0" err="1">
                <a:solidFill>
                  <a:srgbClr val="A6ACCD"/>
                </a:solidFill>
                <a:effectLst/>
                <a:latin typeface="Consolas" panose="020B0609020204030204" pitchFamily="49" charset="0"/>
              </a:rPr>
              <a:t>fetch_user_name</a:t>
            </a:r>
            <a:r>
              <a:rPr lang="en-US" sz="1400" b="0" dirty="0">
                <a:solidFill>
                  <a:srgbClr val="89DDFF"/>
                </a:solidFill>
                <a:effectLst/>
                <a:latin typeface="Consolas" panose="020B0609020204030204" pitchFamily="49" charset="0"/>
              </a:rPr>
              <a:t>;</a:t>
            </a:r>
            <a:endParaRPr lang="en-US" sz="1400" b="0" dirty="0">
              <a:solidFill>
                <a:srgbClr val="A6ACCD"/>
              </a:solidFill>
              <a:effectLst/>
              <a:latin typeface="Consolas" panose="020B0609020204030204" pitchFamily="49" charset="0"/>
            </a:endParaRPr>
          </a:p>
          <a:p>
            <a:r>
              <a:rPr lang="en-US" sz="1400" b="0" dirty="0">
                <a:solidFill>
                  <a:srgbClr val="A6ACCD"/>
                </a:solidFill>
                <a:effectLst/>
                <a:latin typeface="Consolas" panose="020B0609020204030204" pitchFamily="49" charset="0"/>
              </a:rPr>
              <a:t>    </a:t>
            </a:r>
            <a:r>
              <a:rPr lang="en-US" sz="1400" b="0" dirty="0">
                <a:solidFill>
                  <a:srgbClr val="C792EA"/>
                </a:solidFill>
                <a:effectLst/>
                <a:latin typeface="Consolas" panose="020B0609020204030204" pitchFamily="49" charset="0"/>
              </a:rPr>
              <a:t>global</a:t>
            </a:r>
            <a:r>
              <a:rPr lang="en-US" sz="1400" b="0" dirty="0">
                <a:solidFill>
                  <a:srgbClr val="A6ACCD"/>
                </a:solidFill>
                <a:effectLst/>
                <a:latin typeface="Consolas" panose="020B0609020204030204" pitchFamily="49" charset="0"/>
              </a:rPr>
              <a:t> </a:t>
            </a:r>
            <a:r>
              <a:rPr lang="en-US" sz="1400" b="0" dirty="0">
                <a:solidFill>
                  <a:srgbClr val="89DDFF"/>
                </a:solidFill>
                <a:effectLst/>
                <a:latin typeface="Consolas" panose="020B0609020204030204" pitchFamily="49" charset="0"/>
              </a:rPr>
              <a:t>$</a:t>
            </a:r>
            <a:r>
              <a:rPr lang="en-US" sz="1400" b="0" dirty="0" err="1">
                <a:solidFill>
                  <a:srgbClr val="A6ACCD"/>
                </a:solidFill>
                <a:effectLst/>
                <a:latin typeface="Consolas" panose="020B0609020204030204" pitchFamily="49" charset="0"/>
              </a:rPr>
              <a:t>fetch_user_email</a:t>
            </a:r>
            <a:r>
              <a:rPr lang="en-US" sz="1400" b="0" dirty="0">
                <a:solidFill>
                  <a:srgbClr val="89DDFF"/>
                </a:solidFill>
                <a:effectLst/>
                <a:latin typeface="Consolas" panose="020B0609020204030204" pitchFamily="49" charset="0"/>
              </a:rPr>
              <a:t>;</a:t>
            </a:r>
            <a:endParaRPr lang="en-US" sz="1400" b="0" dirty="0">
              <a:solidFill>
                <a:srgbClr val="A6ACCD"/>
              </a:solidFill>
              <a:effectLst/>
              <a:latin typeface="Consolas" panose="020B0609020204030204" pitchFamily="49" charset="0"/>
            </a:endParaRPr>
          </a:p>
          <a:p>
            <a:br>
              <a:rPr lang="en-US" sz="1400" b="0" dirty="0">
                <a:solidFill>
                  <a:srgbClr val="A6ACCD"/>
                </a:solidFill>
                <a:effectLst/>
                <a:latin typeface="Consolas" panose="020B0609020204030204" pitchFamily="49" charset="0"/>
              </a:rPr>
            </a:br>
            <a:r>
              <a:rPr lang="en-US" sz="1400" b="0" dirty="0">
                <a:solidFill>
                  <a:srgbClr val="A6ACCD"/>
                </a:solidFill>
                <a:effectLst/>
                <a:latin typeface="Consolas" panose="020B0609020204030204" pitchFamily="49" charset="0"/>
              </a:rPr>
              <a:t>    </a:t>
            </a:r>
            <a:r>
              <a:rPr lang="en-US" sz="1400" b="0" dirty="0">
                <a:solidFill>
                  <a:srgbClr val="89DDFF"/>
                </a:solidFill>
                <a:effectLst/>
                <a:latin typeface="Consolas" panose="020B0609020204030204" pitchFamily="49" charset="0"/>
              </a:rPr>
              <a:t>$</a:t>
            </a:r>
            <a:r>
              <a:rPr lang="en-US" sz="1400" b="0" dirty="0" err="1">
                <a:solidFill>
                  <a:srgbClr val="A6ACCD"/>
                </a:solidFill>
                <a:effectLst/>
                <a:latin typeface="Consolas" panose="020B0609020204030204" pitchFamily="49" charset="0"/>
              </a:rPr>
              <a:t>prevent_sec</a:t>
            </a:r>
            <a:r>
              <a:rPr lang="en-US" sz="1400" b="0" dirty="0">
                <a:solidFill>
                  <a:srgbClr val="A6ACCD"/>
                </a:solidFill>
                <a:effectLst/>
                <a:latin typeface="Consolas" panose="020B0609020204030204" pitchFamily="49" charset="0"/>
              </a:rPr>
              <a:t> </a:t>
            </a:r>
            <a:r>
              <a:rPr lang="en-US" sz="1400" b="0" dirty="0">
                <a:solidFill>
                  <a:srgbClr val="89DDFF"/>
                </a:solidFill>
                <a:effectLst/>
                <a:latin typeface="Consolas" panose="020B0609020204030204" pitchFamily="49" charset="0"/>
              </a:rPr>
              <a:t>=</a:t>
            </a:r>
            <a:r>
              <a:rPr lang="en-US" sz="1400" b="0" dirty="0">
                <a:solidFill>
                  <a:srgbClr val="A6ACCD"/>
                </a:solidFill>
                <a:effectLst/>
                <a:latin typeface="Consolas" panose="020B0609020204030204" pitchFamily="49" charset="0"/>
              </a:rPr>
              <a:t> </a:t>
            </a:r>
            <a:r>
              <a:rPr lang="en-US" sz="1400" b="0" dirty="0">
                <a:solidFill>
                  <a:srgbClr val="89DDFF"/>
                </a:solidFill>
                <a:effectLst/>
                <a:latin typeface="Consolas" panose="020B0609020204030204" pitchFamily="49" charset="0"/>
              </a:rPr>
              <a:t>$</a:t>
            </a:r>
            <a:r>
              <a:rPr lang="en-US" sz="1400" b="0" dirty="0" err="1">
                <a:solidFill>
                  <a:srgbClr val="A6ACCD"/>
                </a:solidFill>
                <a:effectLst/>
                <a:latin typeface="Consolas" panose="020B0609020204030204" pitchFamily="49" charset="0"/>
              </a:rPr>
              <a:t>pre_sec</a:t>
            </a:r>
            <a:r>
              <a:rPr lang="en-US" sz="1400" b="0" dirty="0">
                <a:solidFill>
                  <a:srgbClr val="89DDFF"/>
                </a:solidFill>
                <a:effectLst/>
                <a:latin typeface="Consolas" panose="020B0609020204030204" pitchFamily="49" charset="0"/>
              </a:rPr>
              <a:t>;</a:t>
            </a:r>
            <a:endParaRPr lang="en-US" sz="1400" b="0" dirty="0">
              <a:solidFill>
                <a:srgbClr val="A6ACCD"/>
              </a:solidFill>
              <a:effectLst/>
              <a:latin typeface="Consolas" panose="020B0609020204030204" pitchFamily="49" charset="0"/>
            </a:endParaRPr>
          </a:p>
          <a:p>
            <a:r>
              <a:rPr lang="en-US" sz="1400" b="0" dirty="0">
                <a:solidFill>
                  <a:srgbClr val="A6ACCD"/>
                </a:solidFill>
                <a:effectLst/>
                <a:latin typeface="Consolas" panose="020B0609020204030204" pitchFamily="49" charset="0"/>
              </a:rPr>
              <a:t>    </a:t>
            </a:r>
            <a:r>
              <a:rPr lang="en-US" sz="1400" b="0" dirty="0">
                <a:solidFill>
                  <a:srgbClr val="89DDFF"/>
                </a:solidFill>
                <a:effectLst/>
                <a:latin typeface="Consolas" panose="020B0609020204030204" pitchFamily="49" charset="0"/>
              </a:rPr>
              <a:t>$</a:t>
            </a:r>
            <a:r>
              <a:rPr lang="en-US" sz="1400" b="0" dirty="0" err="1">
                <a:solidFill>
                  <a:srgbClr val="A6ACCD"/>
                </a:solidFill>
                <a:effectLst/>
                <a:latin typeface="Consolas" panose="020B0609020204030204" pitchFamily="49" charset="0"/>
              </a:rPr>
              <a:t>curr_page_name</a:t>
            </a:r>
            <a:r>
              <a:rPr lang="en-US" sz="1400" b="0" dirty="0">
                <a:solidFill>
                  <a:srgbClr val="A6ACCD"/>
                </a:solidFill>
                <a:effectLst/>
                <a:latin typeface="Consolas" panose="020B0609020204030204" pitchFamily="49" charset="0"/>
              </a:rPr>
              <a:t> </a:t>
            </a:r>
            <a:r>
              <a:rPr lang="en-US" sz="1400" b="0" dirty="0">
                <a:solidFill>
                  <a:srgbClr val="89DDFF"/>
                </a:solidFill>
                <a:effectLst/>
                <a:latin typeface="Consolas" panose="020B0609020204030204" pitchFamily="49" charset="0"/>
              </a:rPr>
              <a:t>=</a:t>
            </a:r>
            <a:r>
              <a:rPr lang="en-US" sz="1400" b="0" dirty="0">
                <a:solidFill>
                  <a:srgbClr val="A6ACCD"/>
                </a:solidFill>
                <a:effectLst/>
                <a:latin typeface="Consolas" panose="020B0609020204030204" pitchFamily="49" charset="0"/>
              </a:rPr>
              <a:t> </a:t>
            </a:r>
            <a:r>
              <a:rPr lang="en-US" sz="1400" b="0" dirty="0" err="1">
                <a:solidFill>
                  <a:srgbClr val="82AAFF"/>
                </a:solidFill>
                <a:effectLst/>
                <a:latin typeface="Consolas" panose="020B0609020204030204" pitchFamily="49" charset="0"/>
              </a:rPr>
              <a:t>basename</a:t>
            </a:r>
            <a:r>
              <a:rPr lang="en-US" sz="1400" b="0" dirty="0">
                <a:solidFill>
                  <a:srgbClr val="89DDFF"/>
                </a:solidFill>
                <a:effectLst/>
                <a:latin typeface="Consolas" panose="020B0609020204030204" pitchFamily="49" charset="0"/>
              </a:rPr>
              <a:t>($</a:t>
            </a:r>
            <a:r>
              <a:rPr lang="en-US" sz="1400" b="0" dirty="0">
                <a:solidFill>
                  <a:srgbClr val="A6ACCD"/>
                </a:solidFill>
                <a:effectLst/>
                <a:latin typeface="Consolas" panose="020B0609020204030204" pitchFamily="49" charset="0"/>
              </a:rPr>
              <a:t>_SERVER</a:t>
            </a:r>
            <a:r>
              <a:rPr lang="en-US" sz="1400" b="0" dirty="0">
                <a:solidFill>
                  <a:srgbClr val="89DDFF"/>
                </a:solidFill>
                <a:effectLst/>
                <a:latin typeface="Consolas" panose="020B0609020204030204" pitchFamily="49" charset="0"/>
              </a:rPr>
              <a:t>['</a:t>
            </a:r>
            <a:r>
              <a:rPr lang="en-US" sz="1400" b="0" dirty="0">
                <a:solidFill>
                  <a:srgbClr val="C3E88D"/>
                </a:solidFill>
                <a:effectLst/>
                <a:latin typeface="Consolas" panose="020B0609020204030204" pitchFamily="49" charset="0"/>
              </a:rPr>
              <a:t>PHP_SELF</a:t>
            </a:r>
            <a:r>
              <a:rPr lang="en-US" sz="1400" b="0" dirty="0">
                <a:solidFill>
                  <a:srgbClr val="89DDFF"/>
                </a:solidFill>
                <a:effectLst/>
                <a:latin typeface="Consolas" panose="020B0609020204030204" pitchFamily="49" charset="0"/>
              </a:rPr>
              <a:t>']);</a:t>
            </a:r>
            <a:endParaRPr lang="en-US" sz="1400" b="0" dirty="0">
              <a:solidFill>
                <a:srgbClr val="A6ACCD"/>
              </a:solidFill>
              <a:effectLst/>
              <a:latin typeface="Consolas" panose="020B0609020204030204" pitchFamily="49" charset="0"/>
            </a:endParaRPr>
          </a:p>
          <a:p>
            <a:br>
              <a:rPr lang="en-US" sz="1400" b="0" dirty="0">
                <a:solidFill>
                  <a:srgbClr val="A6ACCD"/>
                </a:solidFill>
                <a:effectLst/>
                <a:latin typeface="Consolas" panose="020B0609020204030204" pitchFamily="49" charset="0"/>
              </a:rPr>
            </a:br>
            <a:r>
              <a:rPr lang="en-US" sz="1400" b="0" dirty="0">
                <a:solidFill>
                  <a:srgbClr val="A6ACCD"/>
                </a:solidFill>
                <a:effectLst/>
                <a:latin typeface="Consolas" panose="020B0609020204030204" pitchFamily="49" charset="0"/>
              </a:rPr>
              <a:t>    </a:t>
            </a:r>
            <a:r>
              <a:rPr lang="en-US" sz="1400" b="0" i="1" dirty="0">
                <a:solidFill>
                  <a:srgbClr val="89DDFF"/>
                </a:solidFill>
                <a:effectLst/>
                <a:latin typeface="Consolas" panose="020B0609020204030204" pitchFamily="49" charset="0"/>
              </a:rPr>
              <a:t>if</a:t>
            </a:r>
            <a:r>
              <a:rPr lang="en-US" sz="1400" b="0" dirty="0">
                <a:solidFill>
                  <a:srgbClr val="89DDFF"/>
                </a:solidFill>
                <a:effectLst/>
                <a:latin typeface="Consolas" panose="020B0609020204030204" pitchFamily="49" charset="0"/>
              </a:rPr>
              <a:t>(</a:t>
            </a:r>
            <a:r>
              <a:rPr lang="en-US" sz="1400" b="0" dirty="0" err="1">
                <a:solidFill>
                  <a:srgbClr val="82AAFF"/>
                </a:solidFill>
                <a:effectLst/>
                <a:latin typeface="Consolas" panose="020B0609020204030204" pitchFamily="49" charset="0"/>
              </a:rPr>
              <a:t>isset</a:t>
            </a:r>
            <a:r>
              <a:rPr lang="en-US" sz="1400" b="0" dirty="0">
                <a:solidFill>
                  <a:srgbClr val="89DDFF"/>
                </a:solidFill>
                <a:effectLst/>
                <a:latin typeface="Consolas" panose="020B0609020204030204" pitchFamily="49" charset="0"/>
              </a:rPr>
              <a:t>($</a:t>
            </a:r>
            <a:r>
              <a:rPr lang="en-US" sz="1400" b="0" dirty="0">
                <a:solidFill>
                  <a:srgbClr val="A6ACCD"/>
                </a:solidFill>
                <a:effectLst/>
                <a:latin typeface="Consolas" panose="020B0609020204030204" pitchFamily="49" charset="0"/>
              </a:rPr>
              <a:t>_SESSION</a:t>
            </a:r>
            <a:r>
              <a:rPr lang="en-US" sz="1400" b="0" dirty="0">
                <a:solidFill>
                  <a:srgbClr val="89DDFF"/>
                </a:solidFill>
                <a:effectLst/>
                <a:latin typeface="Consolas" panose="020B0609020204030204" pitchFamily="49" charset="0"/>
              </a:rPr>
              <a:t>['</a:t>
            </a:r>
            <a:r>
              <a:rPr lang="en-US" sz="1400" b="0" dirty="0" err="1">
                <a:solidFill>
                  <a:srgbClr val="C3E88D"/>
                </a:solidFill>
                <a:effectLst/>
                <a:latin typeface="Consolas" panose="020B0609020204030204" pitchFamily="49" charset="0"/>
              </a:rPr>
              <a:t>sql_user_logino</a:t>
            </a:r>
            <a:r>
              <a:rPr lang="en-US" sz="1400" b="0" dirty="0">
                <a:solidFill>
                  <a:srgbClr val="89DDFF"/>
                </a:solidFill>
                <a:effectLst/>
                <a:latin typeface="Consolas" panose="020B0609020204030204" pitchFamily="49" charset="0"/>
              </a:rPr>
              <a:t>'])){</a:t>
            </a:r>
            <a:endParaRPr lang="en-US" sz="1400" b="0" dirty="0">
              <a:solidFill>
                <a:srgbClr val="A6ACCD"/>
              </a:solidFill>
              <a:effectLst/>
              <a:latin typeface="Consolas" panose="020B0609020204030204" pitchFamily="49" charset="0"/>
            </a:endParaRPr>
          </a:p>
          <a:p>
            <a:r>
              <a:rPr lang="en-US" sz="1400" b="0" dirty="0">
                <a:solidFill>
                  <a:srgbClr val="A6ACCD"/>
                </a:solidFill>
                <a:effectLst/>
                <a:latin typeface="Consolas" panose="020B0609020204030204" pitchFamily="49" charset="0"/>
              </a:rPr>
              <a:t>        </a:t>
            </a:r>
            <a:r>
              <a:rPr lang="en-US" sz="1400" b="0" dirty="0">
                <a:solidFill>
                  <a:srgbClr val="C792EA"/>
                </a:solidFill>
                <a:effectLst/>
                <a:latin typeface="Consolas" panose="020B0609020204030204" pitchFamily="49" charset="0"/>
              </a:rPr>
              <a:t>global</a:t>
            </a:r>
            <a:r>
              <a:rPr lang="en-US" sz="1400" b="0" dirty="0">
                <a:solidFill>
                  <a:srgbClr val="A6ACCD"/>
                </a:solidFill>
                <a:effectLst/>
                <a:latin typeface="Consolas" panose="020B0609020204030204" pitchFamily="49" charset="0"/>
              </a:rPr>
              <a:t> </a:t>
            </a:r>
            <a:r>
              <a:rPr lang="en-US" sz="1400" b="0" dirty="0">
                <a:solidFill>
                  <a:srgbClr val="89DDFF"/>
                </a:solidFill>
                <a:effectLst/>
                <a:latin typeface="Consolas" panose="020B0609020204030204" pitchFamily="49" charset="0"/>
              </a:rPr>
              <a:t>$</a:t>
            </a:r>
            <a:r>
              <a:rPr lang="en-US" sz="1400" b="0" dirty="0" err="1">
                <a:solidFill>
                  <a:srgbClr val="A6ACCD"/>
                </a:solidFill>
                <a:effectLst/>
                <a:latin typeface="Consolas" panose="020B0609020204030204" pitchFamily="49" charset="0"/>
              </a:rPr>
              <a:t>login_sessiono_user_id</a:t>
            </a:r>
            <a:r>
              <a:rPr lang="en-US" sz="1400" b="0" dirty="0">
                <a:solidFill>
                  <a:srgbClr val="89DDFF"/>
                </a:solidFill>
                <a:effectLst/>
                <a:latin typeface="Consolas" panose="020B0609020204030204" pitchFamily="49" charset="0"/>
              </a:rPr>
              <a:t>;</a:t>
            </a:r>
            <a:endParaRPr lang="en-US" sz="1400" b="0" dirty="0">
              <a:solidFill>
                <a:srgbClr val="A6ACCD"/>
              </a:solidFill>
              <a:effectLst/>
              <a:latin typeface="Consolas" panose="020B0609020204030204" pitchFamily="49" charset="0"/>
            </a:endParaRPr>
          </a:p>
          <a:p>
            <a:br>
              <a:rPr lang="en-US" sz="1400" b="0" dirty="0">
                <a:solidFill>
                  <a:srgbClr val="A6ACCD"/>
                </a:solidFill>
                <a:effectLst/>
                <a:latin typeface="Consolas" panose="020B0609020204030204" pitchFamily="49" charset="0"/>
              </a:rPr>
            </a:br>
            <a:r>
              <a:rPr lang="en-US" sz="1400" b="0" dirty="0">
                <a:solidFill>
                  <a:srgbClr val="A6ACCD"/>
                </a:solidFill>
                <a:effectLst/>
                <a:latin typeface="Consolas" panose="020B0609020204030204" pitchFamily="49" charset="0"/>
              </a:rPr>
              <a:t>        </a:t>
            </a:r>
            <a:r>
              <a:rPr lang="en-US" sz="1400" b="0" dirty="0">
                <a:solidFill>
                  <a:srgbClr val="89DDFF"/>
                </a:solidFill>
                <a:effectLst/>
                <a:latin typeface="Consolas" panose="020B0609020204030204" pitchFamily="49" charset="0"/>
              </a:rPr>
              <a:t>$</a:t>
            </a:r>
            <a:r>
              <a:rPr lang="en-US" sz="1400" b="0" dirty="0" err="1">
                <a:solidFill>
                  <a:srgbClr val="A6ACCD"/>
                </a:solidFill>
                <a:effectLst/>
                <a:latin typeface="Consolas" panose="020B0609020204030204" pitchFamily="49" charset="0"/>
              </a:rPr>
              <a:t>prevent_query</a:t>
            </a:r>
            <a:r>
              <a:rPr lang="en-US" sz="1400" b="0" dirty="0">
                <a:solidFill>
                  <a:srgbClr val="A6ACCD"/>
                </a:solidFill>
                <a:effectLst/>
                <a:latin typeface="Consolas" panose="020B0609020204030204" pitchFamily="49" charset="0"/>
              </a:rPr>
              <a:t> </a:t>
            </a:r>
            <a:r>
              <a:rPr lang="en-US" sz="1400" b="0" dirty="0">
                <a:solidFill>
                  <a:srgbClr val="89DDFF"/>
                </a:solidFill>
                <a:effectLst/>
                <a:latin typeface="Consolas" panose="020B0609020204030204" pitchFamily="49" charset="0"/>
              </a:rPr>
              <a:t>=</a:t>
            </a:r>
            <a:r>
              <a:rPr lang="en-US" sz="1400" b="0" dirty="0">
                <a:solidFill>
                  <a:srgbClr val="A6ACCD"/>
                </a:solidFill>
                <a:effectLst/>
                <a:latin typeface="Consolas" panose="020B0609020204030204" pitchFamily="49" charset="0"/>
              </a:rPr>
              <a:t> </a:t>
            </a:r>
            <a:r>
              <a:rPr lang="en-US" sz="1400" b="0" dirty="0">
                <a:solidFill>
                  <a:srgbClr val="89DDFF"/>
                </a:solidFill>
                <a:effectLst/>
                <a:latin typeface="Consolas" panose="020B0609020204030204" pitchFamily="49" charset="0"/>
              </a:rPr>
              <a:t>"</a:t>
            </a:r>
            <a:r>
              <a:rPr lang="en-US" sz="1400" b="0" dirty="0">
                <a:solidFill>
                  <a:srgbClr val="F78C6C"/>
                </a:solidFill>
                <a:effectLst/>
                <a:latin typeface="Consolas" panose="020B0609020204030204" pitchFamily="49" charset="0"/>
              </a:rPr>
              <a:t>INSERT</a:t>
            </a:r>
            <a:r>
              <a:rPr lang="en-US" sz="1400" b="0" dirty="0">
                <a:solidFill>
                  <a:srgbClr val="C3E88D"/>
                </a:solidFill>
                <a:effectLst/>
                <a:latin typeface="Consolas" panose="020B0609020204030204" pitchFamily="49" charset="0"/>
              </a:rPr>
              <a:t> </a:t>
            </a:r>
            <a:r>
              <a:rPr lang="en-US" sz="1400" b="0" dirty="0">
                <a:solidFill>
                  <a:srgbClr val="F78C6C"/>
                </a:solidFill>
                <a:effectLst/>
                <a:latin typeface="Consolas" panose="020B0609020204030204" pitchFamily="49" charset="0"/>
              </a:rPr>
              <a:t>INTO</a:t>
            </a:r>
            <a:r>
              <a:rPr lang="en-US" sz="1400" b="0" dirty="0">
                <a:solidFill>
                  <a:srgbClr val="C3E88D"/>
                </a:solidFill>
                <a:effectLst/>
                <a:latin typeface="Consolas" panose="020B0609020204030204" pitchFamily="49" charset="0"/>
              </a:rPr>
              <a:t> prevent(</a:t>
            </a:r>
            <a:r>
              <a:rPr lang="en-US" sz="1400" b="0" dirty="0" err="1">
                <a:solidFill>
                  <a:srgbClr val="C3E88D"/>
                </a:solidFill>
                <a:effectLst/>
                <a:latin typeface="Consolas" panose="020B0609020204030204" pitchFamily="49" charset="0"/>
              </a:rPr>
              <a:t>prevent_user_id,prevent_time,prevent_attack</a:t>
            </a:r>
            <a:r>
              <a:rPr lang="en-US" sz="1400" b="0" dirty="0">
                <a:solidFill>
                  <a:srgbClr val="C3E88D"/>
                </a:solidFill>
                <a:effectLst/>
                <a:latin typeface="Consolas" panose="020B0609020204030204" pitchFamily="49" charset="0"/>
              </a:rPr>
              <a:t>, </a:t>
            </a:r>
            <a:r>
              <a:rPr lang="en-US" sz="1400" b="0" dirty="0" err="1">
                <a:solidFill>
                  <a:srgbClr val="C3E88D"/>
                </a:solidFill>
                <a:effectLst/>
                <a:latin typeface="Consolas" panose="020B0609020204030204" pitchFamily="49" charset="0"/>
              </a:rPr>
              <a:t>prevent_page</a:t>
            </a:r>
            <a:r>
              <a:rPr lang="en-US" sz="1400" b="0" dirty="0">
                <a:solidFill>
                  <a:srgbClr val="C3E88D"/>
                </a:solidFill>
                <a:effectLst/>
                <a:latin typeface="Consolas" panose="020B0609020204030204" pitchFamily="49" charset="0"/>
              </a:rPr>
              <a:t>, </a:t>
            </a:r>
            <a:r>
              <a:rPr lang="en-US" sz="1400" b="0" dirty="0" err="1">
                <a:solidFill>
                  <a:srgbClr val="C3E88D"/>
                </a:solidFill>
                <a:effectLst/>
                <a:latin typeface="Consolas" panose="020B0609020204030204" pitchFamily="49" charset="0"/>
              </a:rPr>
              <a:t>prevent_section</a:t>
            </a:r>
            <a:r>
              <a:rPr lang="en-US" sz="1400" b="0" dirty="0">
                <a:solidFill>
                  <a:srgbClr val="C3E88D"/>
                </a:solidFill>
                <a:effectLst/>
                <a:latin typeface="Consolas" panose="020B0609020204030204" pitchFamily="49" charset="0"/>
              </a:rPr>
              <a:t>, </a:t>
            </a:r>
            <a:r>
              <a:rPr lang="en-US" sz="1400" b="0" dirty="0" err="1">
                <a:solidFill>
                  <a:srgbClr val="C3E88D"/>
                </a:solidFill>
                <a:effectLst/>
                <a:latin typeface="Consolas" panose="020B0609020204030204" pitchFamily="49" charset="0"/>
              </a:rPr>
              <a:t>prevent_user_name</a:t>
            </a:r>
            <a:r>
              <a:rPr lang="en-US" sz="1400" b="0" dirty="0">
                <a:solidFill>
                  <a:srgbClr val="C3E88D"/>
                </a:solidFill>
                <a:effectLst/>
                <a:latin typeface="Consolas" panose="020B0609020204030204" pitchFamily="49" charset="0"/>
              </a:rPr>
              <a:t>, </a:t>
            </a:r>
            <a:r>
              <a:rPr lang="en-US" sz="1400" b="0" dirty="0" err="1">
                <a:solidFill>
                  <a:srgbClr val="C3E88D"/>
                </a:solidFill>
                <a:effectLst/>
                <a:latin typeface="Consolas" panose="020B0609020204030204" pitchFamily="49" charset="0"/>
              </a:rPr>
              <a:t>prevent_user_email</a:t>
            </a:r>
            <a:r>
              <a:rPr lang="en-US" sz="1400" b="0" dirty="0">
                <a:solidFill>
                  <a:srgbClr val="C3E88D"/>
                </a:solidFill>
                <a:effectLst/>
                <a:latin typeface="Consolas" panose="020B0609020204030204" pitchFamily="49" charset="0"/>
              </a:rPr>
              <a:t>) </a:t>
            </a:r>
            <a:r>
              <a:rPr lang="en-US" sz="1400" b="0" dirty="0">
                <a:solidFill>
                  <a:srgbClr val="F78C6C"/>
                </a:solidFill>
                <a:effectLst/>
                <a:latin typeface="Consolas" panose="020B0609020204030204" pitchFamily="49" charset="0"/>
              </a:rPr>
              <a:t>VALUES</a:t>
            </a:r>
            <a:r>
              <a:rPr lang="en-US" sz="1400" b="0" dirty="0">
                <a:solidFill>
                  <a:srgbClr val="C3E88D"/>
                </a:solidFill>
                <a:effectLst/>
                <a:latin typeface="Consolas" panose="020B0609020204030204" pitchFamily="49" charset="0"/>
              </a:rPr>
              <a:t>(</a:t>
            </a:r>
            <a:r>
              <a:rPr lang="en-US" sz="1400" b="0" dirty="0">
                <a:solidFill>
                  <a:srgbClr val="89DDFF"/>
                </a:solidFill>
                <a:effectLst/>
                <a:latin typeface="Consolas" panose="020B0609020204030204" pitchFamily="49" charset="0"/>
              </a:rPr>
              <a:t>$</a:t>
            </a:r>
            <a:r>
              <a:rPr lang="en-US" sz="1400" b="0" dirty="0" err="1">
                <a:solidFill>
                  <a:srgbClr val="A6ACCD"/>
                </a:solidFill>
                <a:effectLst/>
                <a:latin typeface="Consolas" panose="020B0609020204030204" pitchFamily="49" charset="0"/>
              </a:rPr>
              <a:t>login_sessiono_user_id</a:t>
            </a:r>
            <a:r>
              <a:rPr lang="en-US" sz="1400" b="0" dirty="0">
                <a:solidFill>
                  <a:srgbClr val="C3E88D"/>
                </a:solidFill>
                <a:effectLst/>
                <a:latin typeface="Consolas" panose="020B0609020204030204" pitchFamily="49" charset="0"/>
              </a:rPr>
              <a:t>, '</a:t>
            </a:r>
            <a:r>
              <a:rPr lang="en-US" sz="1400" b="0" dirty="0">
                <a:solidFill>
                  <a:srgbClr val="89DDFF"/>
                </a:solidFill>
                <a:effectLst/>
                <a:latin typeface="Consolas" panose="020B0609020204030204" pitchFamily="49" charset="0"/>
              </a:rPr>
              <a:t>$</a:t>
            </a:r>
            <a:r>
              <a:rPr lang="en-US" sz="1400" b="0" dirty="0" err="1">
                <a:solidFill>
                  <a:srgbClr val="A6ACCD"/>
                </a:solidFill>
                <a:effectLst/>
                <a:latin typeface="Consolas" panose="020B0609020204030204" pitchFamily="49" charset="0"/>
              </a:rPr>
              <a:t>current_date</a:t>
            </a:r>
            <a:r>
              <a:rPr lang="en-US" sz="1400" b="0" dirty="0">
                <a:solidFill>
                  <a:srgbClr val="C3E88D"/>
                </a:solidFill>
                <a:effectLst/>
                <a:latin typeface="Consolas" panose="020B0609020204030204" pitchFamily="49" charset="0"/>
              </a:rPr>
              <a:t>', '</a:t>
            </a:r>
            <a:r>
              <a:rPr lang="en-US" sz="1400" b="0" dirty="0">
                <a:solidFill>
                  <a:srgbClr val="89DDFF"/>
                </a:solidFill>
                <a:effectLst/>
                <a:latin typeface="Consolas" panose="020B0609020204030204" pitchFamily="49" charset="0"/>
              </a:rPr>
              <a:t>$</a:t>
            </a:r>
            <a:r>
              <a:rPr lang="en-US" sz="1400" b="0" dirty="0" err="1">
                <a:solidFill>
                  <a:srgbClr val="A6ACCD"/>
                </a:solidFill>
                <a:effectLst/>
                <a:latin typeface="Consolas" panose="020B0609020204030204" pitchFamily="49" charset="0"/>
              </a:rPr>
              <a:t>fix_query</a:t>
            </a:r>
            <a:r>
              <a:rPr lang="en-US" sz="1400" b="0" dirty="0">
                <a:solidFill>
                  <a:srgbClr val="C3E88D"/>
                </a:solidFill>
                <a:effectLst/>
                <a:latin typeface="Consolas" panose="020B0609020204030204" pitchFamily="49" charset="0"/>
              </a:rPr>
              <a:t>', '</a:t>
            </a:r>
            <a:r>
              <a:rPr lang="en-US" sz="1400" b="0" dirty="0">
                <a:solidFill>
                  <a:srgbClr val="89DDFF"/>
                </a:solidFill>
                <a:effectLst/>
                <a:latin typeface="Consolas" panose="020B0609020204030204" pitchFamily="49" charset="0"/>
              </a:rPr>
              <a:t>$</a:t>
            </a:r>
            <a:r>
              <a:rPr lang="en-US" sz="1400" b="0" dirty="0" err="1">
                <a:solidFill>
                  <a:srgbClr val="A6ACCD"/>
                </a:solidFill>
                <a:effectLst/>
                <a:latin typeface="Consolas" panose="020B0609020204030204" pitchFamily="49" charset="0"/>
              </a:rPr>
              <a:t>curr_page_name</a:t>
            </a:r>
            <a:r>
              <a:rPr lang="en-US" sz="1400" b="0" dirty="0">
                <a:solidFill>
                  <a:srgbClr val="C3E88D"/>
                </a:solidFill>
                <a:effectLst/>
                <a:latin typeface="Consolas" panose="020B0609020204030204" pitchFamily="49" charset="0"/>
              </a:rPr>
              <a:t>', '</a:t>
            </a:r>
            <a:r>
              <a:rPr lang="en-US" sz="1400" b="0" dirty="0">
                <a:solidFill>
                  <a:srgbClr val="89DDFF"/>
                </a:solidFill>
                <a:effectLst/>
                <a:latin typeface="Consolas" panose="020B0609020204030204" pitchFamily="49" charset="0"/>
              </a:rPr>
              <a:t>$</a:t>
            </a:r>
            <a:r>
              <a:rPr lang="en-US" sz="1400" b="0" dirty="0" err="1">
                <a:solidFill>
                  <a:srgbClr val="A6ACCD"/>
                </a:solidFill>
                <a:effectLst/>
                <a:latin typeface="Consolas" panose="020B0609020204030204" pitchFamily="49" charset="0"/>
              </a:rPr>
              <a:t>prevent_sec</a:t>
            </a:r>
            <a:r>
              <a:rPr lang="en-US" sz="1400" b="0" dirty="0">
                <a:solidFill>
                  <a:srgbClr val="C3E88D"/>
                </a:solidFill>
                <a:effectLst/>
                <a:latin typeface="Consolas" panose="020B0609020204030204" pitchFamily="49" charset="0"/>
              </a:rPr>
              <a:t>', '</a:t>
            </a:r>
            <a:r>
              <a:rPr lang="en-US" sz="1400" b="0" dirty="0">
                <a:solidFill>
                  <a:srgbClr val="89DDFF"/>
                </a:solidFill>
                <a:effectLst/>
                <a:latin typeface="Consolas" panose="020B0609020204030204" pitchFamily="49" charset="0"/>
              </a:rPr>
              <a:t>$</a:t>
            </a:r>
            <a:r>
              <a:rPr lang="en-US" sz="1400" b="0" dirty="0" err="1">
                <a:solidFill>
                  <a:srgbClr val="A6ACCD"/>
                </a:solidFill>
                <a:effectLst/>
                <a:latin typeface="Consolas" panose="020B0609020204030204" pitchFamily="49" charset="0"/>
              </a:rPr>
              <a:t>fetch_user_name</a:t>
            </a:r>
            <a:r>
              <a:rPr lang="en-US" sz="1400" b="0" dirty="0">
                <a:solidFill>
                  <a:srgbClr val="C3E88D"/>
                </a:solidFill>
                <a:effectLst/>
                <a:latin typeface="Consolas" panose="020B0609020204030204" pitchFamily="49" charset="0"/>
              </a:rPr>
              <a:t>', '</a:t>
            </a:r>
            <a:r>
              <a:rPr lang="en-US" sz="1400" b="0" dirty="0">
                <a:solidFill>
                  <a:srgbClr val="89DDFF"/>
                </a:solidFill>
                <a:effectLst/>
                <a:latin typeface="Consolas" panose="020B0609020204030204" pitchFamily="49" charset="0"/>
              </a:rPr>
              <a:t>$</a:t>
            </a:r>
            <a:r>
              <a:rPr lang="en-US" sz="1400" b="0" dirty="0" err="1">
                <a:solidFill>
                  <a:srgbClr val="A6ACCD"/>
                </a:solidFill>
                <a:effectLst/>
                <a:latin typeface="Consolas" panose="020B0609020204030204" pitchFamily="49" charset="0"/>
              </a:rPr>
              <a:t>fetch_user_email</a:t>
            </a:r>
            <a:r>
              <a:rPr lang="en-US" sz="1400" b="0" dirty="0">
                <a:solidFill>
                  <a:srgbClr val="C3E88D"/>
                </a:solidFill>
                <a:effectLst/>
                <a:latin typeface="Consolas" panose="020B0609020204030204" pitchFamily="49" charset="0"/>
              </a:rPr>
              <a:t>')</a:t>
            </a:r>
            <a:r>
              <a:rPr lang="en-US" sz="1400" b="0" dirty="0">
                <a:solidFill>
                  <a:srgbClr val="89DDFF"/>
                </a:solidFill>
                <a:effectLst/>
                <a:latin typeface="Consolas" panose="020B0609020204030204" pitchFamily="49" charset="0"/>
              </a:rPr>
              <a:t>";</a:t>
            </a:r>
            <a:endParaRPr lang="en-US" sz="1400" b="0" dirty="0">
              <a:solidFill>
                <a:srgbClr val="A6ACCD"/>
              </a:solidFill>
              <a:effectLst/>
              <a:latin typeface="Consolas" panose="020B0609020204030204" pitchFamily="49" charset="0"/>
            </a:endParaRPr>
          </a:p>
          <a:p>
            <a:r>
              <a:rPr lang="en-US" sz="1400" b="0" dirty="0">
                <a:solidFill>
                  <a:srgbClr val="A6ACCD"/>
                </a:solidFill>
                <a:effectLst/>
                <a:latin typeface="Consolas" panose="020B0609020204030204" pitchFamily="49" charset="0"/>
              </a:rPr>
              <a:t>        </a:t>
            </a:r>
            <a:r>
              <a:rPr lang="en-US" sz="1400" b="0" dirty="0">
                <a:solidFill>
                  <a:srgbClr val="89DDFF"/>
                </a:solidFill>
                <a:effectLst/>
                <a:latin typeface="Consolas" panose="020B0609020204030204" pitchFamily="49" charset="0"/>
              </a:rPr>
              <a:t>$</a:t>
            </a:r>
            <a:r>
              <a:rPr lang="en-US" sz="1400" b="0" dirty="0" err="1">
                <a:solidFill>
                  <a:srgbClr val="A6ACCD"/>
                </a:solidFill>
                <a:effectLst/>
                <a:latin typeface="Consolas" panose="020B0609020204030204" pitchFamily="49" charset="0"/>
              </a:rPr>
              <a:t>prevent_result</a:t>
            </a:r>
            <a:r>
              <a:rPr lang="en-US" sz="1400" b="0" dirty="0">
                <a:solidFill>
                  <a:srgbClr val="A6ACCD"/>
                </a:solidFill>
                <a:effectLst/>
                <a:latin typeface="Consolas" panose="020B0609020204030204" pitchFamily="49" charset="0"/>
              </a:rPr>
              <a:t> </a:t>
            </a:r>
            <a:r>
              <a:rPr lang="en-US" sz="1400" b="0" dirty="0">
                <a:solidFill>
                  <a:srgbClr val="89DDFF"/>
                </a:solidFill>
                <a:effectLst/>
                <a:latin typeface="Consolas" panose="020B0609020204030204" pitchFamily="49" charset="0"/>
              </a:rPr>
              <a:t>=</a:t>
            </a:r>
            <a:r>
              <a:rPr lang="en-US" sz="1400" b="0" dirty="0">
                <a:solidFill>
                  <a:srgbClr val="A6ACCD"/>
                </a:solidFill>
                <a:effectLst/>
                <a:latin typeface="Consolas" panose="020B0609020204030204" pitchFamily="49" charset="0"/>
              </a:rPr>
              <a:t> </a:t>
            </a:r>
            <a:r>
              <a:rPr lang="en-US" sz="1400" b="0" dirty="0" err="1">
                <a:solidFill>
                  <a:srgbClr val="82AAFF"/>
                </a:solidFill>
                <a:effectLst/>
                <a:latin typeface="Consolas" panose="020B0609020204030204" pitchFamily="49" charset="0"/>
              </a:rPr>
              <a:t>mysqli_query</a:t>
            </a:r>
            <a:r>
              <a:rPr lang="en-US" sz="1400" b="0" dirty="0">
                <a:solidFill>
                  <a:srgbClr val="89DDFF"/>
                </a:solidFill>
                <a:effectLst/>
                <a:latin typeface="Consolas" panose="020B0609020204030204" pitchFamily="49" charset="0"/>
              </a:rPr>
              <a:t>($</a:t>
            </a:r>
            <a:r>
              <a:rPr lang="en-US" sz="1400" b="0" dirty="0">
                <a:solidFill>
                  <a:srgbClr val="A6ACCD"/>
                </a:solidFill>
                <a:effectLst/>
                <a:latin typeface="Consolas" panose="020B0609020204030204" pitchFamily="49" charset="0"/>
              </a:rPr>
              <a:t>connection</a:t>
            </a:r>
            <a:r>
              <a:rPr lang="en-US" sz="1400" b="0" dirty="0">
                <a:solidFill>
                  <a:srgbClr val="89DDFF"/>
                </a:solidFill>
                <a:effectLst/>
                <a:latin typeface="Consolas" panose="020B0609020204030204" pitchFamily="49" charset="0"/>
              </a:rPr>
              <a:t>,</a:t>
            </a:r>
            <a:r>
              <a:rPr lang="en-US" sz="1400" b="0" dirty="0">
                <a:solidFill>
                  <a:srgbClr val="A6ACCD"/>
                </a:solidFill>
                <a:effectLst/>
                <a:latin typeface="Consolas" panose="020B0609020204030204" pitchFamily="49" charset="0"/>
              </a:rPr>
              <a:t> </a:t>
            </a:r>
            <a:r>
              <a:rPr lang="en-US" sz="1400" b="0" dirty="0">
                <a:solidFill>
                  <a:srgbClr val="89DDFF"/>
                </a:solidFill>
                <a:effectLst/>
                <a:latin typeface="Consolas" panose="020B0609020204030204" pitchFamily="49" charset="0"/>
              </a:rPr>
              <a:t>$</a:t>
            </a:r>
            <a:r>
              <a:rPr lang="en-US" sz="1400" b="0" dirty="0" err="1">
                <a:solidFill>
                  <a:srgbClr val="A6ACCD"/>
                </a:solidFill>
                <a:effectLst/>
                <a:latin typeface="Consolas" panose="020B0609020204030204" pitchFamily="49" charset="0"/>
              </a:rPr>
              <a:t>prevent_query</a:t>
            </a:r>
            <a:r>
              <a:rPr lang="en-US" sz="1400" b="0" dirty="0">
                <a:solidFill>
                  <a:srgbClr val="89DDFF"/>
                </a:solidFill>
                <a:effectLst/>
                <a:latin typeface="Consolas" panose="020B0609020204030204" pitchFamily="49" charset="0"/>
              </a:rPr>
              <a:t>);</a:t>
            </a:r>
            <a:endParaRPr lang="en-US" sz="1400" b="0" dirty="0">
              <a:solidFill>
                <a:srgbClr val="A6ACCD"/>
              </a:solidFill>
              <a:effectLst/>
              <a:latin typeface="Consolas" panose="020B0609020204030204" pitchFamily="49" charset="0"/>
            </a:endParaRPr>
          </a:p>
          <a:p>
            <a:br>
              <a:rPr lang="en-US" sz="1400" b="0" dirty="0">
                <a:solidFill>
                  <a:srgbClr val="A6ACCD"/>
                </a:solidFill>
                <a:effectLst/>
                <a:latin typeface="Consolas" panose="020B0609020204030204" pitchFamily="49" charset="0"/>
              </a:rPr>
            </a:br>
            <a:r>
              <a:rPr lang="en-US" sz="1400" b="0" dirty="0">
                <a:solidFill>
                  <a:srgbClr val="A6ACCD"/>
                </a:solidFill>
                <a:effectLst/>
                <a:latin typeface="Consolas" panose="020B0609020204030204" pitchFamily="49" charset="0"/>
              </a:rPr>
              <a:t>       </a:t>
            </a:r>
          </a:p>
        </p:txBody>
      </p:sp>
    </p:spTree>
    <p:extLst>
      <p:ext uri="{BB962C8B-B14F-4D97-AF65-F5344CB8AC3E}">
        <p14:creationId xmlns:p14="http://schemas.microsoft.com/office/powerpoint/2010/main" val="20371920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dirty="0"/>
              <a:t>How we prevent the SQL Injection</a:t>
            </a:r>
          </a:p>
        </p:txBody>
      </p:sp>
      <p:sp>
        <p:nvSpPr>
          <p:cNvPr id="6" name="TextBox 5">
            <a:extLst>
              <a:ext uri="{FF2B5EF4-FFF2-40B4-BE49-F238E27FC236}">
                <a16:creationId xmlns:a16="http://schemas.microsoft.com/office/drawing/2014/main" id="{D4F25281-94B3-7227-2E1D-BC723912461F}"/>
              </a:ext>
            </a:extLst>
          </p:cNvPr>
          <p:cNvSpPr txBox="1"/>
          <p:nvPr/>
        </p:nvSpPr>
        <p:spPr>
          <a:xfrm>
            <a:off x="1097280" y="2000915"/>
            <a:ext cx="10202091" cy="4616648"/>
          </a:xfrm>
          <a:prstGeom prst="rect">
            <a:avLst/>
          </a:prstGeom>
        </p:spPr>
        <p:style>
          <a:lnRef idx="1">
            <a:schemeClr val="dk1"/>
          </a:lnRef>
          <a:fillRef idx="3">
            <a:schemeClr val="dk1"/>
          </a:fillRef>
          <a:effectRef idx="2">
            <a:schemeClr val="dk1"/>
          </a:effectRef>
          <a:fontRef idx="minor">
            <a:schemeClr val="lt1"/>
          </a:fontRef>
        </p:style>
        <p:txBody>
          <a:bodyPr wrap="square">
            <a:spAutoFit/>
          </a:bodyPr>
          <a:lstStyle/>
          <a:p>
            <a:r>
              <a:rPr lang="en-US" sz="1400" b="0" dirty="0">
                <a:solidFill>
                  <a:srgbClr val="89DDFF"/>
                </a:solidFill>
                <a:effectLst/>
                <a:latin typeface="Consolas" panose="020B0609020204030204" pitchFamily="49" charset="0"/>
              </a:rPr>
              <a:t>$</a:t>
            </a:r>
            <a:r>
              <a:rPr lang="en-US" sz="1400" b="0" dirty="0" err="1">
                <a:solidFill>
                  <a:srgbClr val="A6ACCD"/>
                </a:solidFill>
                <a:effectLst/>
                <a:latin typeface="Consolas" panose="020B0609020204030204" pitchFamily="49" charset="0"/>
              </a:rPr>
              <a:t>block_user_query</a:t>
            </a:r>
            <a:r>
              <a:rPr lang="en-US" sz="1400" b="0" dirty="0">
                <a:solidFill>
                  <a:srgbClr val="A6ACCD"/>
                </a:solidFill>
                <a:effectLst/>
                <a:latin typeface="Consolas" panose="020B0609020204030204" pitchFamily="49" charset="0"/>
              </a:rPr>
              <a:t> </a:t>
            </a:r>
            <a:r>
              <a:rPr lang="en-US" sz="1400" b="0" dirty="0">
                <a:solidFill>
                  <a:srgbClr val="89DDFF"/>
                </a:solidFill>
                <a:effectLst/>
                <a:latin typeface="Consolas" panose="020B0609020204030204" pitchFamily="49" charset="0"/>
              </a:rPr>
              <a:t>=</a:t>
            </a:r>
            <a:r>
              <a:rPr lang="en-US" sz="1400" b="0" dirty="0">
                <a:solidFill>
                  <a:srgbClr val="A6ACCD"/>
                </a:solidFill>
                <a:effectLst/>
                <a:latin typeface="Consolas" panose="020B0609020204030204" pitchFamily="49" charset="0"/>
              </a:rPr>
              <a:t> </a:t>
            </a:r>
            <a:r>
              <a:rPr lang="en-US" sz="1400" b="0" dirty="0">
                <a:solidFill>
                  <a:srgbClr val="89DDFF"/>
                </a:solidFill>
                <a:effectLst/>
                <a:latin typeface="Consolas" panose="020B0609020204030204" pitchFamily="49" charset="0"/>
              </a:rPr>
              <a:t>"</a:t>
            </a:r>
            <a:r>
              <a:rPr lang="en-US" sz="1400" b="0" dirty="0">
                <a:solidFill>
                  <a:srgbClr val="F78C6C"/>
                </a:solidFill>
                <a:effectLst/>
                <a:latin typeface="Consolas" panose="020B0609020204030204" pitchFamily="49" charset="0"/>
              </a:rPr>
              <a:t>DELETE</a:t>
            </a:r>
            <a:r>
              <a:rPr lang="en-US" sz="1400" b="0" dirty="0">
                <a:solidFill>
                  <a:srgbClr val="C3E88D"/>
                </a:solidFill>
                <a:effectLst/>
                <a:latin typeface="Consolas" panose="020B0609020204030204" pitchFamily="49" charset="0"/>
              </a:rPr>
              <a:t> </a:t>
            </a:r>
            <a:r>
              <a:rPr lang="en-US" sz="1400" b="0" dirty="0">
                <a:solidFill>
                  <a:srgbClr val="F78C6C"/>
                </a:solidFill>
                <a:effectLst/>
                <a:latin typeface="Consolas" panose="020B0609020204030204" pitchFamily="49" charset="0"/>
              </a:rPr>
              <a:t>FROM</a:t>
            </a:r>
            <a:r>
              <a:rPr lang="en-US" sz="1400" b="0" dirty="0">
                <a:solidFill>
                  <a:srgbClr val="C3E88D"/>
                </a:solidFill>
                <a:effectLst/>
                <a:latin typeface="Consolas" panose="020B0609020204030204" pitchFamily="49" charset="0"/>
              </a:rPr>
              <a:t> users </a:t>
            </a:r>
            <a:r>
              <a:rPr lang="en-US" sz="1400" b="0" dirty="0">
                <a:solidFill>
                  <a:srgbClr val="F78C6C"/>
                </a:solidFill>
                <a:effectLst/>
                <a:latin typeface="Consolas" panose="020B0609020204030204" pitchFamily="49" charset="0"/>
              </a:rPr>
              <a:t>WHERE</a:t>
            </a:r>
            <a:r>
              <a:rPr lang="en-US" sz="1400" b="0" dirty="0">
                <a:solidFill>
                  <a:srgbClr val="C3E88D"/>
                </a:solidFill>
                <a:effectLst/>
                <a:latin typeface="Consolas" panose="020B0609020204030204" pitchFamily="49" charset="0"/>
              </a:rPr>
              <a:t> </a:t>
            </a:r>
            <a:r>
              <a:rPr lang="en-US" sz="1400" b="0" dirty="0" err="1">
                <a:solidFill>
                  <a:srgbClr val="C3E88D"/>
                </a:solidFill>
                <a:effectLst/>
                <a:latin typeface="Consolas" panose="020B0609020204030204" pitchFamily="49" charset="0"/>
              </a:rPr>
              <a:t>users_id</a:t>
            </a:r>
            <a:r>
              <a:rPr lang="en-US" sz="1400" b="0" dirty="0">
                <a:solidFill>
                  <a:srgbClr val="C3E88D"/>
                </a:solidFill>
                <a:effectLst/>
                <a:latin typeface="Consolas" panose="020B0609020204030204" pitchFamily="49" charset="0"/>
              </a:rPr>
              <a:t> </a:t>
            </a:r>
            <a:r>
              <a:rPr lang="en-US" sz="1400" b="0" dirty="0">
                <a:solidFill>
                  <a:srgbClr val="89DDFF"/>
                </a:solidFill>
                <a:effectLst/>
                <a:latin typeface="Consolas" panose="020B0609020204030204" pitchFamily="49" charset="0"/>
              </a:rPr>
              <a:t>=</a:t>
            </a:r>
            <a:r>
              <a:rPr lang="en-US" sz="1400" b="0" dirty="0">
                <a:solidFill>
                  <a:srgbClr val="C3E88D"/>
                </a:solidFill>
                <a:effectLst/>
                <a:latin typeface="Consolas" panose="020B0609020204030204" pitchFamily="49" charset="0"/>
              </a:rPr>
              <a:t> </a:t>
            </a:r>
            <a:r>
              <a:rPr lang="en-US" sz="1400" b="0" dirty="0">
                <a:solidFill>
                  <a:srgbClr val="89DDFF"/>
                </a:solidFill>
                <a:effectLst/>
                <a:latin typeface="Consolas" panose="020B0609020204030204" pitchFamily="49" charset="0"/>
              </a:rPr>
              <a:t>$</a:t>
            </a:r>
            <a:r>
              <a:rPr lang="en-US" sz="1400" b="0" dirty="0" err="1">
                <a:solidFill>
                  <a:srgbClr val="A6ACCD"/>
                </a:solidFill>
                <a:effectLst/>
                <a:latin typeface="Consolas" panose="020B0609020204030204" pitchFamily="49" charset="0"/>
              </a:rPr>
              <a:t>login_sessiono_user_id</a:t>
            </a:r>
            <a:r>
              <a:rPr lang="en-US" sz="1400" b="0" dirty="0">
                <a:solidFill>
                  <a:srgbClr val="89DDFF"/>
                </a:solidFill>
                <a:effectLst/>
                <a:latin typeface="Consolas" panose="020B0609020204030204" pitchFamily="49" charset="0"/>
              </a:rPr>
              <a:t>";</a:t>
            </a:r>
            <a:endParaRPr lang="en-US" sz="1400" b="0" dirty="0">
              <a:solidFill>
                <a:srgbClr val="A6ACCD"/>
              </a:solidFill>
              <a:effectLst/>
              <a:latin typeface="Consolas" panose="020B0609020204030204" pitchFamily="49" charset="0"/>
            </a:endParaRPr>
          </a:p>
          <a:p>
            <a:r>
              <a:rPr lang="en-US" sz="1400" b="0" dirty="0">
                <a:solidFill>
                  <a:srgbClr val="A6ACCD"/>
                </a:solidFill>
                <a:effectLst/>
                <a:latin typeface="Consolas" panose="020B0609020204030204" pitchFamily="49" charset="0"/>
              </a:rPr>
              <a:t>        </a:t>
            </a:r>
            <a:r>
              <a:rPr lang="en-US" sz="1400" b="0" dirty="0">
                <a:solidFill>
                  <a:srgbClr val="89DDFF"/>
                </a:solidFill>
                <a:effectLst/>
                <a:latin typeface="Consolas" panose="020B0609020204030204" pitchFamily="49" charset="0"/>
              </a:rPr>
              <a:t>$</a:t>
            </a:r>
            <a:r>
              <a:rPr lang="en-US" sz="1400" b="0" dirty="0" err="1">
                <a:solidFill>
                  <a:srgbClr val="A6ACCD"/>
                </a:solidFill>
                <a:effectLst/>
                <a:latin typeface="Consolas" panose="020B0609020204030204" pitchFamily="49" charset="0"/>
              </a:rPr>
              <a:t>block_user_result</a:t>
            </a:r>
            <a:r>
              <a:rPr lang="en-US" sz="1400" b="0" dirty="0">
                <a:solidFill>
                  <a:srgbClr val="A6ACCD"/>
                </a:solidFill>
                <a:effectLst/>
                <a:latin typeface="Consolas" panose="020B0609020204030204" pitchFamily="49" charset="0"/>
              </a:rPr>
              <a:t> </a:t>
            </a:r>
            <a:r>
              <a:rPr lang="en-US" sz="1400" b="0" dirty="0">
                <a:solidFill>
                  <a:srgbClr val="89DDFF"/>
                </a:solidFill>
                <a:effectLst/>
                <a:latin typeface="Consolas" panose="020B0609020204030204" pitchFamily="49" charset="0"/>
              </a:rPr>
              <a:t>=</a:t>
            </a:r>
            <a:r>
              <a:rPr lang="en-US" sz="1400" b="0" dirty="0">
                <a:solidFill>
                  <a:srgbClr val="A6ACCD"/>
                </a:solidFill>
                <a:effectLst/>
                <a:latin typeface="Consolas" panose="020B0609020204030204" pitchFamily="49" charset="0"/>
              </a:rPr>
              <a:t> </a:t>
            </a:r>
            <a:r>
              <a:rPr lang="en-US" sz="1400" b="0" dirty="0" err="1">
                <a:solidFill>
                  <a:srgbClr val="82AAFF"/>
                </a:solidFill>
                <a:effectLst/>
                <a:latin typeface="Consolas" panose="020B0609020204030204" pitchFamily="49" charset="0"/>
              </a:rPr>
              <a:t>mysqli_query</a:t>
            </a:r>
            <a:r>
              <a:rPr lang="en-US" sz="1400" b="0" dirty="0">
                <a:solidFill>
                  <a:srgbClr val="89DDFF"/>
                </a:solidFill>
                <a:effectLst/>
                <a:latin typeface="Consolas" panose="020B0609020204030204" pitchFamily="49" charset="0"/>
              </a:rPr>
              <a:t>($</a:t>
            </a:r>
            <a:r>
              <a:rPr lang="en-US" sz="1400" b="0" dirty="0">
                <a:solidFill>
                  <a:srgbClr val="A6ACCD"/>
                </a:solidFill>
                <a:effectLst/>
                <a:latin typeface="Consolas" panose="020B0609020204030204" pitchFamily="49" charset="0"/>
              </a:rPr>
              <a:t>connection</a:t>
            </a:r>
            <a:r>
              <a:rPr lang="en-US" sz="1400" b="0" dirty="0">
                <a:solidFill>
                  <a:srgbClr val="89DDFF"/>
                </a:solidFill>
                <a:effectLst/>
                <a:latin typeface="Consolas" panose="020B0609020204030204" pitchFamily="49" charset="0"/>
              </a:rPr>
              <a:t>,</a:t>
            </a:r>
            <a:r>
              <a:rPr lang="en-US" sz="1400" b="0" dirty="0">
                <a:solidFill>
                  <a:srgbClr val="A6ACCD"/>
                </a:solidFill>
                <a:effectLst/>
                <a:latin typeface="Consolas" panose="020B0609020204030204" pitchFamily="49" charset="0"/>
              </a:rPr>
              <a:t> </a:t>
            </a:r>
            <a:r>
              <a:rPr lang="en-US" sz="1400" b="0" dirty="0">
                <a:solidFill>
                  <a:srgbClr val="89DDFF"/>
                </a:solidFill>
                <a:effectLst/>
                <a:latin typeface="Consolas" panose="020B0609020204030204" pitchFamily="49" charset="0"/>
              </a:rPr>
              <a:t>$</a:t>
            </a:r>
            <a:r>
              <a:rPr lang="en-US" sz="1400" b="0" dirty="0" err="1">
                <a:solidFill>
                  <a:srgbClr val="A6ACCD"/>
                </a:solidFill>
                <a:effectLst/>
                <a:latin typeface="Consolas" panose="020B0609020204030204" pitchFamily="49" charset="0"/>
              </a:rPr>
              <a:t>block_user_query</a:t>
            </a:r>
            <a:r>
              <a:rPr lang="en-US" sz="1400" b="0" dirty="0">
                <a:solidFill>
                  <a:srgbClr val="89DDFF"/>
                </a:solidFill>
                <a:effectLst/>
                <a:latin typeface="Consolas" panose="020B0609020204030204" pitchFamily="49" charset="0"/>
              </a:rPr>
              <a:t>);</a:t>
            </a:r>
            <a:br>
              <a:rPr lang="en-US" sz="1400" b="0" dirty="0">
                <a:solidFill>
                  <a:srgbClr val="A6ACCD"/>
                </a:solidFill>
                <a:effectLst/>
                <a:latin typeface="Consolas" panose="020B0609020204030204" pitchFamily="49" charset="0"/>
              </a:rPr>
            </a:br>
            <a:r>
              <a:rPr lang="en-US" sz="1400" b="0" dirty="0">
                <a:solidFill>
                  <a:srgbClr val="A6ACCD"/>
                </a:solidFill>
                <a:effectLst/>
                <a:latin typeface="Consolas" panose="020B0609020204030204" pitchFamily="49" charset="0"/>
              </a:rPr>
              <a:t>        </a:t>
            </a:r>
            <a:r>
              <a:rPr lang="en-US" sz="1400" b="0" i="1" dirty="0">
                <a:solidFill>
                  <a:srgbClr val="89DDFF"/>
                </a:solidFill>
                <a:effectLst/>
                <a:latin typeface="Consolas" panose="020B0609020204030204" pitchFamily="49" charset="0"/>
              </a:rPr>
              <a:t>if</a:t>
            </a:r>
            <a:r>
              <a:rPr lang="en-US" sz="1400" b="0" dirty="0">
                <a:solidFill>
                  <a:srgbClr val="89DDFF"/>
                </a:solidFill>
                <a:effectLst/>
                <a:latin typeface="Consolas" panose="020B0609020204030204" pitchFamily="49" charset="0"/>
              </a:rPr>
              <a:t>(!$</a:t>
            </a:r>
            <a:r>
              <a:rPr lang="en-US" sz="1400" b="0" dirty="0" err="1">
                <a:solidFill>
                  <a:srgbClr val="A6ACCD"/>
                </a:solidFill>
                <a:effectLst/>
                <a:latin typeface="Consolas" panose="020B0609020204030204" pitchFamily="49" charset="0"/>
              </a:rPr>
              <a:t>block_user_result</a:t>
            </a:r>
            <a:r>
              <a:rPr lang="en-US" sz="1400" b="0" dirty="0">
                <a:solidFill>
                  <a:srgbClr val="89DDFF"/>
                </a:solidFill>
                <a:effectLst/>
                <a:latin typeface="Consolas" panose="020B0609020204030204" pitchFamily="49" charset="0"/>
              </a:rPr>
              <a:t>){</a:t>
            </a:r>
            <a:endParaRPr lang="en-US" sz="1400" b="0" dirty="0">
              <a:solidFill>
                <a:srgbClr val="A6ACCD"/>
              </a:solidFill>
              <a:effectLst/>
              <a:latin typeface="Consolas" panose="020B0609020204030204" pitchFamily="49" charset="0"/>
            </a:endParaRPr>
          </a:p>
          <a:p>
            <a:r>
              <a:rPr lang="en-US" sz="1400" b="0" dirty="0">
                <a:solidFill>
                  <a:srgbClr val="A6ACCD"/>
                </a:solidFill>
                <a:effectLst/>
                <a:latin typeface="Consolas" panose="020B0609020204030204" pitchFamily="49" charset="0"/>
              </a:rPr>
              <a:t>            </a:t>
            </a:r>
            <a:r>
              <a:rPr lang="en-US" sz="1400" b="0" dirty="0" err="1">
                <a:solidFill>
                  <a:srgbClr val="82AAFF"/>
                </a:solidFill>
                <a:effectLst/>
                <a:latin typeface="Consolas" panose="020B0609020204030204" pitchFamily="49" charset="0"/>
              </a:rPr>
              <a:t>alertBox</a:t>
            </a:r>
            <a:r>
              <a:rPr lang="en-US" sz="1400" b="0" dirty="0">
                <a:solidFill>
                  <a:srgbClr val="89DDFF"/>
                </a:solidFill>
                <a:effectLst/>
                <a:latin typeface="Consolas" panose="020B0609020204030204" pitchFamily="49" charset="0"/>
              </a:rPr>
              <a:t>("</a:t>
            </a:r>
            <a:r>
              <a:rPr lang="en-US" sz="1400" b="0" dirty="0">
                <a:solidFill>
                  <a:srgbClr val="C3E88D"/>
                </a:solidFill>
                <a:effectLst/>
                <a:latin typeface="Consolas" panose="020B0609020204030204" pitchFamily="49" charset="0"/>
              </a:rPr>
              <a:t>Something went wrong</a:t>
            </a:r>
            <a:r>
              <a:rPr lang="en-US" sz="1400" b="0" dirty="0">
                <a:solidFill>
                  <a:srgbClr val="89DDFF"/>
                </a:solidFill>
                <a:effectLst/>
                <a:latin typeface="Consolas" panose="020B0609020204030204" pitchFamily="49" charset="0"/>
              </a:rPr>
              <a:t>");</a:t>
            </a:r>
            <a:endParaRPr lang="en-US" sz="1400" b="0" dirty="0">
              <a:solidFill>
                <a:srgbClr val="A6ACCD"/>
              </a:solidFill>
              <a:effectLst/>
              <a:latin typeface="Consolas" panose="020B0609020204030204" pitchFamily="49" charset="0"/>
            </a:endParaRPr>
          </a:p>
          <a:p>
            <a:r>
              <a:rPr lang="en-US" sz="1400" b="0" dirty="0">
                <a:solidFill>
                  <a:srgbClr val="A6ACCD"/>
                </a:solidFill>
                <a:effectLst/>
                <a:latin typeface="Consolas" panose="020B0609020204030204" pitchFamily="49" charset="0"/>
              </a:rPr>
              <a:t>        </a:t>
            </a:r>
            <a:r>
              <a:rPr lang="en-US" sz="1400" b="0" dirty="0">
                <a:solidFill>
                  <a:srgbClr val="89DDFF"/>
                </a:solidFill>
                <a:effectLst/>
                <a:latin typeface="Consolas" panose="020B0609020204030204" pitchFamily="49" charset="0"/>
              </a:rPr>
              <a:t>}</a:t>
            </a:r>
            <a:r>
              <a:rPr lang="en-US" sz="1400" b="0" i="1" dirty="0">
                <a:solidFill>
                  <a:srgbClr val="89DDFF"/>
                </a:solidFill>
                <a:effectLst/>
                <a:latin typeface="Consolas" panose="020B0609020204030204" pitchFamily="49" charset="0"/>
              </a:rPr>
              <a:t>else</a:t>
            </a:r>
            <a:r>
              <a:rPr lang="en-US" sz="1400" b="0" dirty="0">
                <a:solidFill>
                  <a:srgbClr val="89DDFF"/>
                </a:solidFill>
                <a:effectLst/>
                <a:latin typeface="Consolas" panose="020B0609020204030204" pitchFamily="49" charset="0"/>
              </a:rPr>
              <a:t>{</a:t>
            </a:r>
            <a:endParaRPr lang="en-US" sz="1400" b="0" dirty="0">
              <a:solidFill>
                <a:srgbClr val="A6ACCD"/>
              </a:solidFill>
              <a:effectLst/>
              <a:latin typeface="Consolas" panose="020B0609020204030204" pitchFamily="49" charset="0"/>
            </a:endParaRPr>
          </a:p>
          <a:p>
            <a:r>
              <a:rPr lang="en-US" sz="1400" b="0" dirty="0">
                <a:solidFill>
                  <a:srgbClr val="A6ACCD"/>
                </a:solidFill>
                <a:effectLst/>
                <a:latin typeface="Consolas" panose="020B0609020204030204" pitchFamily="49" charset="0"/>
              </a:rPr>
              <a:t>            </a:t>
            </a:r>
            <a:r>
              <a:rPr lang="en-US" sz="1400" b="0" dirty="0" err="1">
                <a:solidFill>
                  <a:srgbClr val="82AAFF"/>
                </a:solidFill>
                <a:effectLst/>
                <a:latin typeface="Consolas" panose="020B0609020204030204" pitchFamily="49" charset="0"/>
              </a:rPr>
              <a:t>alertBox</a:t>
            </a:r>
            <a:r>
              <a:rPr lang="en-US" sz="1400" b="0" dirty="0">
                <a:solidFill>
                  <a:srgbClr val="89DDFF"/>
                </a:solidFill>
                <a:effectLst/>
                <a:latin typeface="Consolas" panose="020B0609020204030204" pitchFamily="49" charset="0"/>
              </a:rPr>
              <a:t>("</a:t>
            </a:r>
            <a:r>
              <a:rPr lang="en-US" sz="1400" b="0" dirty="0">
                <a:solidFill>
                  <a:srgbClr val="C3E88D"/>
                </a:solidFill>
                <a:effectLst/>
                <a:latin typeface="Consolas" panose="020B0609020204030204" pitchFamily="49" charset="0"/>
              </a:rPr>
              <a:t>Module Prevented</a:t>
            </a:r>
            <a:r>
              <a:rPr lang="en-US" sz="1400" b="0" dirty="0">
                <a:solidFill>
                  <a:srgbClr val="89DDFF"/>
                </a:solidFill>
                <a:effectLst/>
                <a:latin typeface="Consolas" panose="020B0609020204030204" pitchFamily="49" charset="0"/>
              </a:rPr>
              <a:t>");</a:t>
            </a:r>
            <a:endParaRPr lang="en-US" sz="1400" b="0" dirty="0">
              <a:solidFill>
                <a:srgbClr val="A6ACCD"/>
              </a:solidFill>
              <a:effectLst/>
              <a:latin typeface="Consolas" panose="020B0609020204030204" pitchFamily="49" charset="0"/>
            </a:endParaRPr>
          </a:p>
          <a:p>
            <a:r>
              <a:rPr lang="en-US" sz="1400" b="0" dirty="0">
                <a:solidFill>
                  <a:srgbClr val="A6ACCD"/>
                </a:solidFill>
                <a:effectLst/>
                <a:latin typeface="Consolas" panose="020B0609020204030204" pitchFamily="49" charset="0"/>
              </a:rPr>
              <a:t>            </a:t>
            </a:r>
            <a:r>
              <a:rPr lang="en-US" sz="1400" b="0" dirty="0" err="1">
                <a:solidFill>
                  <a:srgbClr val="82AAFF"/>
                </a:solidFill>
                <a:effectLst/>
                <a:latin typeface="Consolas" panose="020B0609020204030204" pitchFamily="49" charset="0"/>
              </a:rPr>
              <a:t>alertBox</a:t>
            </a:r>
            <a:r>
              <a:rPr lang="en-US" sz="1400" b="0" dirty="0">
                <a:solidFill>
                  <a:srgbClr val="89DDFF"/>
                </a:solidFill>
                <a:effectLst/>
                <a:latin typeface="Consolas" panose="020B0609020204030204" pitchFamily="49" charset="0"/>
              </a:rPr>
              <a:t>("</a:t>
            </a:r>
            <a:r>
              <a:rPr lang="en-US" sz="1400" b="0" dirty="0">
                <a:solidFill>
                  <a:srgbClr val="C3E88D"/>
                </a:solidFill>
                <a:effectLst/>
                <a:latin typeface="Consolas" panose="020B0609020204030204" pitchFamily="49" charset="0"/>
              </a:rPr>
              <a:t>User terminated</a:t>
            </a:r>
            <a:r>
              <a:rPr lang="en-US" sz="1400" b="0" dirty="0">
                <a:solidFill>
                  <a:srgbClr val="89DDFF"/>
                </a:solidFill>
                <a:effectLst/>
                <a:latin typeface="Consolas" panose="020B0609020204030204" pitchFamily="49" charset="0"/>
              </a:rPr>
              <a:t>");</a:t>
            </a:r>
            <a:endParaRPr lang="en-US" sz="1400" b="0" dirty="0">
              <a:solidFill>
                <a:srgbClr val="A6ACCD"/>
              </a:solidFill>
              <a:effectLst/>
              <a:latin typeface="Consolas" panose="020B0609020204030204" pitchFamily="49" charset="0"/>
            </a:endParaRPr>
          </a:p>
          <a:p>
            <a:r>
              <a:rPr lang="en-US" sz="1400" b="0" dirty="0">
                <a:solidFill>
                  <a:srgbClr val="A6ACCD"/>
                </a:solidFill>
                <a:effectLst/>
                <a:latin typeface="Consolas" panose="020B0609020204030204" pitchFamily="49" charset="0"/>
              </a:rPr>
              <a:t>        </a:t>
            </a:r>
            <a:r>
              <a:rPr lang="en-US" sz="1400" b="0" dirty="0">
                <a:solidFill>
                  <a:srgbClr val="89DDFF"/>
                </a:solidFill>
                <a:effectLst/>
                <a:latin typeface="Consolas" panose="020B0609020204030204" pitchFamily="49" charset="0"/>
              </a:rPr>
              <a:t>}</a:t>
            </a:r>
            <a:endParaRPr lang="en-US" sz="1400" b="0" dirty="0">
              <a:solidFill>
                <a:srgbClr val="A6ACCD"/>
              </a:solidFill>
              <a:effectLst/>
              <a:latin typeface="Consolas" panose="020B0609020204030204" pitchFamily="49" charset="0"/>
            </a:endParaRPr>
          </a:p>
          <a:p>
            <a:r>
              <a:rPr lang="en-US" sz="1400" b="0" dirty="0">
                <a:solidFill>
                  <a:srgbClr val="A6ACCD"/>
                </a:solidFill>
                <a:effectLst/>
                <a:latin typeface="Consolas" panose="020B0609020204030204" pitchFamily="49" charset="0"/>
              </a:rPr>
              <a:t>    </a:t>
            </a:r>
            <a:r>
              <a:rPr lang="en-US" sz="1400" b="0" dirty="0">
                <a:solidFill>
                  <a:srgbClr val="89DDFF"/>
                </a:solidFill>
                <a:effectLst/>
                <a:latin typeface="Consolas" panose="020B0609020204030204" pitchFamily="49" charset="0"/>
              </a:rPr>
              <a:t>}</a:t>
            </a:r>
            <a:r>
              <a:rPr lang="en-US" sz="1400" b="0" i="1" dirty="0">
                <a:solidFill>
                  <a:srgbClr val="89DDFF"/>
                </a:solidFill>
                <a:effectLst/>
                <a:latin typeface="Consolas" panose="020B0609020204030204" pitchFamily="49" charset="0"/>
              </a:rPr>
              <a:t>else</a:t>
            </a:r>
            <a:r>
              <a:rPr lang="en-US" sz="1400" b="0" dirty="0">
                <a:solidFill>
                  <a:srgbClr val="89DDFF"/>
                </a:solidFill>
                <a:effectLst/>
                <a:latin typeface="Consolas" panose="020B0609020204030204" pitchFamily="49" charset="0"/>
              </a:rPr>
              <a:t>{</a:t>
            </a:r>
            <a:endParaRPr lang="en-US" sz="1400" b="0" dirty="0">
              <a:solidFill>
                <a:srgbClr val="A6ACCD"/>
              </a:solidFill>
              <a:effectLst/>
              <a:latin typeface="Consolas" panose="020B0609020204030204" pitchFamily="49" charset="0"/>
            </a:endParaRPr>
          </a:p>
          <a:p>
            <a:r>
              <a:rPr lang="en-US" sz="1400" b="0" dirty="0">
                <a:solidFill>
                  <a:srgbClr val="A6ACCD"/>
                </a:solidFill>
                <a:effectLst/>
                <a:latin typeface="Consolas" panose="020B0609020204030204" pitchFamily="49" charset="0"/>
              </a:rPr>
              <a:t>        </a:t>
            </a:r>
            <a:r>
              <a:rPr lang="en-US" sz="1400" b="0" dirty="0">
                <a:solidFill>
                  <a:srgbClr val="89DDFF"/>
                </a:solidFill>
                <a:effectLst/>
                <a:latin typeface="Consolas" panose="020B0609020204030204" pitchFamily="49" charset="0"/>
              </a:rPr>
              <a:t>$</a:t>
            </a:r>
            <a:r>
              <a:rPr lang="en-US" sz="1400" b="0" dirty="0" err="1">
                <a:solidFill>
                  <a:srgbClr val="A6ACCD"/>
                </a:solidFill>
                <a:effectLst/>
                <a:latin typeface="Consolas" panose="020B0609020204030204" pitchFamily="49" charset="0"/>
              </a:rPr>
              <a:t>prevent_query</a:t>
            </a:r>
            <a:r>
              <a:rPr lang="en-US" sz="1400" b="0" dirty="0">
                <a:solidFill>
                  <a:srgbClr val="A6ACCD"/>
                </a:solidFill>
                <a:effectLst/>
                <a:latin typeface="Consolas" panose="020B0609020204030204" pitchFamily="49" charset="0"/>
              </a:rPr>
              <a:t> </a:t>
            </a:r>
            <a:r>
              <a:rPr lang="en-US" sz="1400" b="0" dirty="0">
                <a:solidFill>
                  <a:srgbClr val="89DDFF"/>
                </a:solidFill>
                <a:effectLst/>
                <a:latin typeface="Consolas" panose="020B0609020204030204" pitchFamily="49" charset="0"/>
              </a:rPr>
              <a:t>=</a:t>
            </a:r>
            <a:r>
              <a:rPr lang="en-US" sz="1400" b="0" dirty="0">
                <a:solidFill>
                  <a:srgbClr val="A6ACCD"/>
                </a:solidFill>
                <a:effectLst/>
                <a:latin typeface="Consolas" panose="020B0609020204030204" pitchFamily="49" charset="0"/>
              </a:rPr>
              <a:t> </a:t>
            </a:r>
            <a:r>
              <a:rPr lang="en-US" sz="1400" b="0" dirty="0">
                <a:solidFill>
                  <a:srgbClr val="89DDFF"/>
                </a:solidFill>
                <a:effectLst/>
                <a:latin typeface="Consolas" panose="020B0609020204030204" pitchFamily="49" charset="0"/>
              </a:rPr>
              <a:t>"</a:t>
            </a:r>
            <a:r>
              <a:rPr lang="en-US" sz="1400" b="0" dirty="0">
                <a:solidFill>
                  <a:srgbClr val="F78C6C"/>
                </a:solidFill>
                <a:effectLst/>
                <a:latin typeface="Consolas" panose="020B0609020204030204" pitchFamily="49" charset="0"/>
              </a:rPr>
              <a:t>INSERT</a:t>
            </a:r>
            <a:r>
              <a:rPr lang="en-US" sz="1400" b="0" dirty="0">
                <a:solidFill>
                  <a:srgbClr val="C3E88D"/>
                </a:solidFill>
                <a:effectLst/>
                <a:latin typeface="Consolas" panose="020B0609020204030204" pitchFamily="49" charset="0"/>
              </a:rPr>
              <a:t> </a:t>
            </a:r>
            <a:r>
              <a:rPr lang="en-US" sz="1400" b="0" dirty="0">
                <a:solidFill>
                  <a:srgbClr val="F78C6C"/>
                </a:solidFill>
                <a:effectLst/>
                <a:latin typeface="Consolas" panose="020B0609020204030204" pitchFamily="49" charset="0"/>
              </a:rPr>
              <a:t>INTO</a:t>
            </a:r>
            <a:r>
              <a:rPr lang="en-US" sz="1400" b="0" dirty="0">
                <a:solidFill>
                  <a:srgbClr val="C3E88D"/>
                </a:solidFill>
                <a:effectLst/>
                <a:latin typeface="Consolas" panose="020B0609020204030204" pitchFamily="49" charset="0"/>
              </a:rPr>
              <a:t> prevent(</a:t>
            </a:r>
            <a:r>
              <a:rPr lang="en-US" sz="1400" b="0" dirty="0" err="1">
                <a:solidFill>
                  <a:srgbClr val="C3E88D"/>
                </a:solidFill>
                <a:effectLst/>
                <a:latin typeface="Consolas" panose="020B0609020204030204" pitchFamily="49" charset="0"/>
              </a:rPr>
              <a:t>prevent_time</a:t>
            </a:r>
            <a:r>
              <a:rPr lang="en-US" sz="1400" b="0" dirty="0">
                <a:solidFill>
                  <a:srgbClr val="C3E88D"/>
                </a:solidFill>
                <a:effectLst/>
                <a:latin typeface="Consolas" panose="020B0609020204030204" pitchFamily="49" charset="0"/>
              </a:rPr>
              <a:t>, </a:t>
            </a:r>
            <a:r>
              <a:rPr lang="en-US" sz="1400" b="0" dirty="0" err="1">
                <a:solidFill>
                  <a:srgbClr val="C3E88D"/>
                </a:solidFill>
                <a:effectLst/>
                <a:latin typeface="Consolas" panose="020B0609020204030204" pitchFamily="49" charset="0"/>
              </a:rPr>
              <a:t>prevent_attack</a:t>
            </a:r>
            <a:r>
              <a:rPr lang="en-US" sz="1400" b="0" dirty="0">
                <a:solidFill>
                  <a:srgbClr val="C3E88D"/>
                </a:solidFill>
                <a:effectLst/>
                <a:latin typeface="Consolas" panose="020B0609020204030204" pitchFamily="49" charset="0"/>
              </a:rPr>
              <a:t>, </a:t>
            </a:r>
            <a:r>
              <a:rPr lang="en-US" sz="1400" b="0" dirty="0" err="1">
                <a:solidFill>
                  <a:srgbClr val="C3E88D"/>
                </a:solidFill>
                <a:effectLst/>
                <a:latin typeface="Consolas" panose="020B0609020204030204" pitchFamily="49" charset="0"/>
              </a:rPr>
              <a:t>prevent_page</a:t>
            </a:r>
            <a:r>
              <a:rPr lang="en-US" sz="1400" b="0" dirty="0">
                <a:solidFill>
                  <a:srgbClr val="C3E88D"/>
                </a:solidFill>
                <a:effectLst/>
                <a:latin typeface="Consolas" panose="020B0609020204030204" pitchFamily="49" charset="0"/>
              </a:rPr>
              <a:t>, </a:t>
            </a:r>
            <a:r>
              <a:rPr lang="en-US" sz="1400" b="0" dirty="0" err="1">
                <a:solidFill>
                  <a:srgbClr val="C3E88D"/>
                </a:solidFill>
                <a:effectLst/>
                <a:latin typeface="Consolas" panose="020B0609020204030204" pitchFamily="49" charset="0"/>
              </a:rPr>
              <a:t>prevent_section</a:t>
            </a:r>
            <a:r>
              <a:rPr lang="en-US" sz="1400" b="0" dirty="0">
                <a:solidFill>
                  <a:srgbClr val="C3E88D"/>
                </a:solidFill>
                <a:effectLst/>
                <a:latin typeface="Consolas" panose="020B0609020204030204" pitchFamily="49" charset="0"/>
              </a:rPr>
              <a:t>) </a:t>
            </a:r>
            <a:r>
              <a:rPr lang="en-US" sz="1400" b="0" dirty="0">
                <a:solidFill>
                  <a:srgbClr val="F78C6C"/>
                </a:solidFill>
                <a:effectLst/>
                <a:latin typeface="Consolas" panose="020B0609020204030204" pitchFamily="49" charset="0"/>
              </a:rPr>
              <a:t>VALUES</a:t>
            </a:r>
            <a:r>
              <a:rPr lang="en-US" sz="1400" b="0" dirty="0">
                <a:solidFill>
                  <a:srgbClr val="C3E88D"/>
                </a:solidFill>
                <a:effectLst/>
                <a:latin typeface="Consolas" panose="020B0609020204030204" pitchFamily="49" charset="0"/>
              </a:rPr>
              <a:t>('</a:t>
            </a:r>
            <a:r>
              <a:rPr lang="en-US" sz="1400" b="0" dirty="0">
                <a:solidFill>
                  <a:srgbClr val="89DDFF"/>
                </a:solidFill>
                <a:effectLst/>
                <a:latin typeface="Consolas" panose="020B0609020204030204" pitchFamily="49" charset="0"/>
              </a:rPr>
              <a:t>$</a:t>
            </a:r>
            <a:r>
              <a:rPr lang="en-US" sz="1400" b="0" dirty="0" err="1">
                <a:solidFill>
                  <a:srgbClr val="A6ACCD"/>
                </a:solidFill>
                <a:effectLst/>
                <a:latin typeface="Consolas" panose="020B0609020204030204" pitchFamily="49" charset="0"/>
              </a:rPr>
              <a:t>current_date</a:t>
            </a:r>
            <a:r>
              <a:rPr lang="en-US" sz="1400" b="0" dirty="0">
                <a:solidFill>
                  <a:srgbClr val="C3E88D"/>
                </a:solidFill>
                <a:effectLst/>
                <a:latin typeface="Consolas" panose="020B0609020204030204" pitchFamily="49" charset="0"/>
              </a:rPr>
              <a:t>', '</a:t>
            </a:r>
            <a:r>
              <a:rPr lang="en-US" sz="1400" b="0" dirty="0">
                <a:solidFill>
                  <a:srgbClr val="89DDFF"/>
                </a:solidFill>
                <a:effectLst/>
                <a:latin typeface="Consolas" panose="020B0609020204030204" pitchFamily="49" charset="0"/>
              </a:rPr>
              <a:t>$</a:t>
            </a:r>
            <a:r>
              <a:rPr lang="en-US" sz="1400" b="0" dirty="0" err="1">
                <a:solidFill>
                  <a:srgbClr val="A6ACCD"/>
                </a:solidFill>
                <a:effectLst/>
                <a:latin typeface="Consolas" panose="020B0609020204030204" pitchFamily="49" charset="0"/>
              </a:rPr>
              <a:t>fix_query</a:t>
            </a:r>
            <a:r>
              <a:rPr lang="en-US" sz="1400" b="0" dirty="0">
                <a:solidFill>
                  <a:srgbClr val="C3E88D"/>
                </a:solidFill>
                <a:effectLst/>
                <a:latin typeface="Consolas" panose="020B0609020204030204" pitchFamily="49" charset="0"/>
              </a:rPr>
              <a:t>', '</a:t>
            </a:r>
            <a:r>
              <a:rPr lang="en-US" sz="1400" b="0" dirty="0">
                <a:solidFill>
                  <a:srgbClr val="89DDFF"/>
                </a:solidFill>
                <a:effectLst/>
                <a:latin typeface="Consolas" panose="020B0609020204030204" pitchFamily="49" charset="0"/>
              </a:rPr>
              <a:t>$</a:t>
            </a:r>
            <a:r>
              <a:rPr lang="en-US" sz="1400" b="0" dirty="0" err="1">
                <a:solidFill>
                  <a:srgbClr val="A6ACCD"/>
                </a:solidFill>
                <a:effectLst/>
                <a:latin typeface="Consolas" panose="020B0609020204030204" pitchFamily="49" charset="0"/>
              </a:rPr>
              <a:t>curr_page_name</a:t>
            </a:r>
            <a:r>
              <a:rPr lang="en-US" sz="1400" b="0" dirty="0">
                <a:solidFill>
                  <a:srgbClr val="C3E88D"/>
                </a:solidFill>
                <a:effectLst/>
                <a:latin typeface="Consolas" panose="020B0609020204030204" pitchFamily="49" charset="0"/>
              </a:rPr>
              <a:t>', '</a:t>
            </a:r>
            <a:r>
              <a:rPr lang="en-US" sz="1400" b="0" dirty="0">
                <a:solidFill>
                  <a:srgbClr val="89DDFF"/>
                </a:solidFill>
                <a:effectLst/>
                <a:latin typeface="Consolas" panose="020B0609020204030204" pitchFamily="49" charset="0"/>
              </a:rPr>
              <a:t>$</a:t>
            </a:r>
            <a:r>
              <a:rPr lang="en-US" sz="1400" b="0" dirty="0" err="1">
                <a:solidFill>
                  <a:srgbClr val="A6ACCD"/>
                </a:solidFill>
                <a:effectLst/>
                <a:latin typeface="Consolas" panose="020B0609020204030204" pitchFamily="49" charset="0"/>
              </a:rPr>
              <a:t>prevent_sec</a:t>
            </a:r>
            <a:r>
              <a:rPr lang="en-US" sz="1400" b="0" dirty="0">
                <a:solidFill>
                  <a:srgbClr val="C3E88D"/>
                </a:solidFill>
                <a:effectLst/>
                <a:latin typeface="Consolas" panose="020B0609020204030204" pitchFamily="49" charset="0"/>
              </a:rPr>
              <a:t>')</a:t>
            </a:r>
            <a:r>
              <a:rPr lang="en-US" sz="1400" b="0" dirty="0">
                <a:solidFill>
                  <a:srgbClr val="89DDFF"/>
                </a:solidFill>
                <a:effectLst/>
                <a:latin typeface="Consolas" panose="020B0609020204030204" pitchFamily="49" charset="0"/>
              </a:rPr>
              <a:t>";</a:t>
            </a:r>
            <a:endParaRPr lang="en-US" sz="1400" b="0" dirty="0">
              <a:solidFill>
                <a:srgbClr val="A6ACCD"/>
              </a:solidFill>
              <a:effectLst/>
              <a:latin typeface="Consolas" panose="020B0609020204030204" pitchFamily="49" charset="0"/>
            </a:endParaRPr>
          </a:p>
          <a:p>
            <a:r>
              <a:rPr lang="en-US" sz="1400" b="0" dirty="0">
                <a:solidFill>
                  <a:srgbClr val="A6ACCD"/>
                </a:solidFill>
                <a:effectLst/>
                <a:latin typeface="Consolas" panose="020B0609020204030204" pitchFamily="49" charset="0"/>
              </a:rPr>
              <a:t>        </a:t>
            </a:r>
            <a:r>
              <a:rPr lang="en-US" sz="1400" b="0" dirty="0">
                <a:solidFill>
                  <a:srgbClr val="89DDFF"/>
                </a:solidFill>
                <a:effectLst/>
                <a:latin typeface="Consolas" panose="020B0609020204030204" pitchFamily="49" charset="0"/>
              </a:rPr>
              <a:t>$</a:t>
            </a:r>
            <a:r>
              <a:rPr lang="en-US" sz="1400" b="0" dirty="0" err="1">
                <a:solidFill>
                  <a:srgbClr val="A6ACCD"/>
                </a:solidFill>
                <a:effectLst/>
                <a:latin typeface="Consolas" panose="020B0609020204030204" pitchFamily="49" charset="0"/>
              </a:rPr>
              <a:t>prevent_result</a:t>
            </a:r>
            <a:r>
              <a:rPr lang="en-US" sz="1400" b="0" dirty="0">
                <a:solidFill>
                  <a:srgbClr val="A6ACCD"/>
                </a:solidFill>
                <a:effectLst/>
                <a:latin typeface="Consolas" panose="020B0609020204030204" pitchFamily="49" charset="0"/>
              </a:rPr>
              <a:t> </a:t>
            </a:r>
            <a:r>
              <a:rPr lang="en-US" sz="1400" b="0" dirty="0">
                <a:solidFill>
                  <a:srgbClr val="89DDFF"/>
                </a:solidFill>
                <a:effectLst/>
                <a:latin typeface="Consolas" panose="020B0609020204030204" pitchFamily="49" charset="0"/>
              </a:rPr>
              <a:t>=</a:t>
            </a:r>
            <a:r>
              <a:rPr lang="en-US" sz="1400" b="0" dirty="0">
                <a:solidFill>
                  <a:srgbClr val="A6ACCD"/>
                </a:solidFill>
                <a:effectLst/>
                <a:latin typeface="Consolas" panose="020B0609020204030204" pitchFamily="49" charset="0"/>
              </a:rPr>
              <a:t> </a:t>
            </a:r>
            <a:r>
              <a:rPr lang="en-US" sz="1400" b="0" dirty="0" err="1">
                <a:solidFill>
                  <a:srgbClr val="82AAFF"/>
                </a:solidFill>
                <a:effectLst/>
                <a:latin typeface="Consolas" panose="020B0609020204030204" pitchFamily="49" charset="0"/>
              </a:rPr>
              <a:t>mysqli_query</a:t>
            </a:r>
            <a:r>
              <a:rPr lang="en-US" sz="1400" b="0" dirty="0">
                <a:solidFill>
                  <a:srgbClr val="89DDFF"/>
                </a:solidFill>
                <a:effectLst/>
                <a:latin typeface="Consolas" panose="020B0609020204030204" pitchFamily="49" charset="0"/>
              </a:rPr>
              <a:t>($</a:t>
            </a:r>
            <a:r>
              <a:rPr lang="en-US" sz="1400" b="0" dirty="0">
                <a:solidFill>
                  <a:srgbClr val="A6ACCD"/>
                </a:solidFill>
                <a:effectLst/>
                <a:latin typeface="Consolas" panose="020B0609020204030204" pitchFamily="49" charset="0"/>
              </a:rPr>
              <a:t>connection</a:t>
            </a:r>
            <a:r>
              <a:rPr lang="en-US" sz="1400" b="0" dirty="0">
                <a:solidFill>
                  <a:srgbClr val="89DDFF"/>
                </a:solidFill>
                <a:effectLst/>
                <a:latin typeface="Consolas" panose="020B0609020204030204" pitchFamily="49" charset="0"/>
              </a:rPr>
              <a:t>,</a:t>
            </a:r>
            <a:r>
              <a:rPr lang="en-US" sz="1400" b="0" dirty="0">
                <a:solidFill>
                  <a:srgbClr val="A6ACCD"/>
                </a:solidFill>
                <a:effectLst/>
                <a:latin typeface="Consolas" panose="020B0609020204030204" pitchFamily="49" charset="0"/>
              </a:rPr>
              <a:t> </a:t>
            </a:r>
            <a:r>
              <a:rPr lang="en-US" sz="1400" b="0" dirty="0">
                <a:solidFill>
                  <a:srgbClr val="89DDFF"/>
                </a:solidFill>
                <a:effectLst/>
                <a:latin typeface="Consolas" panose="020B0609020204030204" pitchFamily="49" charset="0"/>
              </a:rPr>
              <a:t>$</a:t>
            </a:r>
            <a:r>
              <a:rPr lang="en-US" sz="1400" b="0" dirty="0" err="1">
                <a:solidFill>
                  <a:srgbClr val="A6ACCD"/>
                </a:solidFill>
                <a:effectLst/>
                <a:latin typeface="Consolas" panose="020B0609020204030204" pitchFamily="49" charset="0"/>
              </a:rPr>
              <a:t>prevent_query</a:t>
            </a:r>
            <a:r>
              <a:rPr lang="en-US" sz="1400" b="0" dirty="0">
                <a:solidFill>
                  <a:srgbClr val="89DDFF"/>
                </a:solidFill>
                <a:effectLst/>
                <a:latin typeface="Consolas" panose="020B0609020204030204" pitchFamily="49" charset="0"/>
              </a:rPr>
              <a:t>);</a:t>
            </a:r>
            <a:endParaRPr lang="en-US" sz="1400" b="0" dirty="0">
              <a:solidFill>
                <a:srgbClr val="A6ACCD"/>
              </a:solidFill>
              <a:effectLst/>
              <a:latin typeface="Consolas" panose="020B0609020204030204" pitchFamily="49" charset="0"/>
            </a:endParaRPr>
          </a:p>
          <a:p>
            <a:r>
              <a:rPr lang="en-US" sz="1400" b="0" dirty="0">
                <a:solidFill>
                  <a:srgbClr val="A6ACCD"/>
                </a:solidFill>
                <a:effectLst/>
                <a:latin typeface="Consolas" panose="020B0609020204030204" pitchFamily="49" charset="0"/>
              </a:rPr>
              <a:t>        </a:t>
            </a:r>
          </a:p>
          <a:p>
            <a:r>
              <a:rPr lang="en-US" sz="1400" b="0" dirty="0">
                <a:solidFill>
                  <a:srgbClr val="A6ACCD"/>
                </a:solidFill>
                <a:effectLst/>
                <a:latin typeface="Consolas" panose="020B0609020204030204" pitchFamily="49" charset="0"/>
              </a:rPr>
              <a:t>        </a:t>
            </a:r>
            <a:r>
              <a:rPr lang="en-US" sz="1400" b="0" i="1" dirty="0">
                <a:solidFill>
                  <a:srgbClr val="89DDFF"/>
                </a:solidFill>
                <a:effectLst/>
                <a:latin typeface="Consolas" panose="020B0609020204030204" pitchFamily="49" charset="0"/>
              </a:rPr>
              <a:t>if</a:t>
            </a:r>
            <a:r>
              <a:rPr lang="en-US" sz="1400" b="0" dirty="0">
                <a:solidFill>
                  <a:srgbClr val="89DDFF"/>
                </a:solidFill>
                <a:effectLst/>
                <a:latin typeface="Consolas" panose="020B0609020204030204" pitchFamily="49" charset="0"/>
              </a:rPr>
              <a:t>(!$</a:t>
            </a:r>
            <a:r>
              <a:rPr lang="en-US" sz="1400" b="0" dirty="0" err="1">
                <a:solidFill>
                  <a:srgbClr val="A6ACCD"/>
                </a:solidFill>
                <a:effectLst/>
                <a:latin typeface="Consolas" panose="020B0609020204030204" pitchFamily="49" charset="0"/>
              </a:rPr>
              <a:t>prevent_result</a:t>
            </a:r>
            <a:r>
              <a:rPr lang="en-US" sz="1400" b="0" dirty="0">
                <a:solidFill>
                  <a:srgbClr val="89DDFF"/>
                </a:solidFill>
                <a:effectLst/>
                <a:latin typeface="Consolas" panose="020B0609020204030204" pitchFamily="49" charset="0"/>
              </a:rPr>
              <a:t>){</a:t>
            </a:r>
            <a:endParaRPr lang="en-US" sz="1400" b="0" dirty="0">
              <a:solidFill>
                <a:srgbClr val="A6ACCD"/>
              </a:solidFill>
              <a:effectLst/>
              <a:latin typeface="Consolas" panose="020B0609020204030204" pitchFamily="49" charset="0"/>
            </a:endParaRPr>
          </a:p>
          <a:p>
            <a:r>
              <a:rPr lang="en-US" sz="1400" b="0" dirty="0">
                <a:solidFill>
                  <a:srgbClr val="A6ACCD"/>
                </a:solidFill>
                <a:effectLst/>
                <a:latin typeface="Consolas" panose="020B0609020204030204" pitchFamily="49" charset="0"/>
              </a:rPr>
              <a:t>            </a:t>
            </a:r>
            <a:r>
              <a:rPr lang="en-US" sz="1400" b="0" dirty="0" err="1">
                <a:solidFill>
                  <a:srgbClr val="82AAFF"/>
                </a:solidFill>
                <a:effectLst/>
                <a:latin typeface="Consolas" panose="020B0609020204030204" pitchFamily="49" charset="0"/>
              </a:rPr>
              <a:t>alertBox</a:t>
            </a:r>
            <a:r>
              <a:rPr lang="en-US" sz="1400" b="0" dirty="0">
                <a:solidFill>
                  <a:srgbClr val="89DDFF"/>
                </a:solidFill>
                <a:effectLst/>
                <a:latin typeface="Consolas" panose="020B0609020204030204" pitchFamily="49" charset="0"/>
              </a:rPr>
              <a:t>("</a:t>
            </a:r>
            <a:r>
              <a:rPr lang="en-US" sz="1400" b="0" dirty="0">
                <a:solidFill>
                  <a:srgbClr val="C3E88D"/>
                </a:solidFill>
                <a:effectLst/>
                <a:latin typeface="Consolas" panose="020B0609020204030204" pitchFamily="49" charset="0"/>
              </a:rPr>
              <a:t>Something went wrong</a:t>
            </a:r>
            <a:r>
              <a:rPr lang="en-US" sz="1400" b="0" dirty="0">
                <a:solidFill>
                  <a:srgbClr val="89DDFF"/>
                </a:solidFill>
                <a:effectLst/>
                <a:latin typeface="Consolas" panose="020B0609020204030204" pitchFamily="49" charset="0"/>
              </a:rPr>
              <a:t>");</a:t>
            </a:r>
            <a:endParaRPr lang="en-US" sz="1400" b="0" dirty="0">
              <a:solidFill>
                <a:srgbClr val="A6ACCD"/>
              </a:solidFill>
              <a:effectLst/>
              <a:latin typeface="Consolas" panose="020B0609020204030204" pitchFamily="49" charset="0"/>
            </a:endParaRPr>
          </a:p>
          <a:p>
            <a:r>
              <a:rPr lang="en-US" sz="1400" b="0" dirty="0">
                <a:solidFill>
                  <a:srgbClr val="A6ACCD"/>
                </a:solidFill>
                <a:effectLst/>
                <a:latin typeface="Consolas" panose="020B0609020204030204" pitchFamily="49" charset="0"/>
              </a:rPr>
              <a:t>        </a:t>
            </a:r>
            <a:r>
              <a:rPr lang="en-US" sz="1400" b="0" dirty="0">
                <a:solidFill>
                  <a:srgbClr val="89DDFF"/>
                </a:solidFill>
                <a:effectLst/>
                <a:latin typeface="Consolas" panose="020B0609020204030204" pitchFamily="49" charset="0"/>
              </a:rPr>
              <a:t>}</a:t>
            </a:r>
            <a:r>
              <a:rPr lang="en-US" sz="1400" b="0" i="1" dirty="0">
                <a:solidFill>
                  <a:srgbClr val="89DDFF"/>
                </a:solidFill>
                <a:effectLst/>
                <a:latin typeface="Consolas" panose="020B0609020204030204" pitchFamily="49" charset="0"/>
              </a:rPr>
              <a:t>else</a:t>
            </a:r>
            <a:r>
              <a:rPr lang="en-US" sz="1400" b="0" dirty="0">
                <a:solidFill>
                  <a:srgbClr val="89DDFF"/>
                </a:solidFill>
                <a:effectLst/>
                <a:latin typeface="Consolas" panose="020B0609020204030204" pitchFamily="49" charset="0"/>
              </a:rPr>
              <a:t>{</a:t>
            </a:r>
            <a:endParaRPr lang="en-US" sz="1400" b="0" dirty="0">
              <a:solidFill>
                <a:srgbClr val="A6ACCD"/>
              </a:solidFill>
              <a:effectLst/>
              <a:latin typeface="Consolas" panose="020B0609020204030204" pitchFamily="49" charset="0"/>
            </a:endParaRPr>
          </a:p>
          <a:p>
            <a:r>
              <a:rPr lang="en-US" sz="1400" b="0" dirty="0">
                <a:solidFill>
                  <a:srgbClr val="A6ACCD"/>
                </a:solidFill>
                <a:effectLst/>
                <a:latin typeface="Consolas" panose="020B0609020204030204" pitchFamily="49" charset="0"/>
              </a:rPr>
              <a:t>            </a:t>
            </a:r>
            <a:r>
              <a:rPr lang="en-US" sz="1400" b="0" dirty="0" err="1">
                <a:solidFill>
                  <a:srgbClr val="82AAFF"/>
                </a:solidFill>
                <a:effectLst/>
                <a:latin typeface="Consolas" panose="020B0609020204030204" pitchFamily="49" charset="0"/>
              </a:rPr>
              <a:t>alertBox</a:t>
            </a:r>
            <a:r>
              <a:rPr lang="en-US" sz="1400" b="0" dirty="0">
                <a:solidFill>
                  <a:srgbClr val="89DDFF"/>
                </a:solidFill>
                <a:effectLst/>
                <a:latin typeface="Consolas" panose="020B0609020204030204" pitchFamily="49" charset="0"/>
              </a:rPr>
              <a:t>("</a:t>
            </a:r>
            <a:r>
              <a:rPr lang="en-US" sz="1400" b="0" dirty="0">
                <a:solidFill>
                  <a:srgbClr val="C3E88D"/>
                </a:solidFill>
                <a:effectLst/>
                <a:latin typeface="Consolas" panose="020B0609020204030204" pitchFamily="49" charset="0"/>
              </a:rPr>
              <a:t>Module Prevented</a:t>
            </a:r>
            <a:r>
              <a:rPr lang="en-US" sz="1400" b="0" dirty="0">
                <a:solidFill>
                  <a:srgbClr val="89DDFF"/>
                </a:solidFill>
                <a:effectLst/>
                <a:latin typeface="Consolas" panose="020B0609020204030204" pitchFamily="49" charset="0"/>
              </a:rPr>
              <a:t>");</a:t>
            </a:r>
            <a:endParaRPr lang="en-US" sz="1400" b="0" dirty="0">
              <a:solidFill>
                <a:srgbClr val="A6ACCD"/>
              </a:solidFill>
              <a:effectLst/>
              <a:latin typeface="Consolas" panose="020B0609020204030204" pitchFamily="49" charset="0"/>
            </a:endParaRPr>
          </a:p>
          <a:p>
            <a:r>
              <a:rPr lang="en-US" sz="1400" b="0" dirty="0">
                <a:solidFill>
                  <a:srgbClr val="A6ACCD"/>
                </a:solidFill>
                <a:effectLst/>
                <a:latin typeface="Consolas" panose="020B0609020204030204" pitchFamily="49" charset="0"/>
              </a:rPr>
              <a:t>        </a:t>
            </a:r>
            <a:r>
              <a:rPr lang="en-US" sz="1400" b="0" dirty="0">
                <a:solidFill>
                  <a:srgbClr val="89DDFF"/>
                </a:solidFill>
                <a:effectLst/>
                <a:latin typeface="Consolas" panose="020B0609020204030204" pitchFamily="49" charset="0"/>
              </a:rPr>
              <a:t>}</a:t>
            </a:r>
            <a:endParaRPr lang="en-US" sz="1400" b="0" dirty="0">
              <a:solidFill>
                <a:srgbClr val="A6ACCD"/>
              </a:solidFill>
              <a:effectLst/>
              <a:latin typeface="Consolas" panose="020B0609020204030204" pitchFamily="49" charset="0"/>
            </a:endParaRPr>
          </a:p>
          <a:p>
            <a:r>
              <a:rPr lang="en-US" sz="1400" b="0" dirty="0">
                <a:solidFill>
                  <a:srgbClr val="A6ACCD"/>
                </a:solidFill>
                <a:effectLst/>
                <a:latin typeface="Consolas" panose="020B0609020204030204" pitchFamily="49" charset="0"/>
              </a:rPr>
              <a:t>    </a:t>
            </a:r>
            <a:r>
              <a:rPr lang="en-US" sz="1400" b="0" dirty="0">
                <a:solidFill>
                  <a:srgbClr val="89DDFF"/>
                </a:solidFill>
                <a:effectLst/>
                <a:latin typeface="Consolas" panose="020B0609020204030204" pitchFamily="49" charset="0"/>
              </a:rPr>
              <a:t>}</a:t>
            </a:r>
            <a:br>
              <a:rPr lang="en-US" sz="1400" b="0" dirty="0">
                <a:solidFill>
                  <a:srgbClr val="A6ACCD"/>
                </a:solidFill>
                <a:effectLst/>
                <a:latin typeface="Consolas" panose="020B0609020204030204" pitchFamily="49" charset="0"/>
              </a:rPr>
            </a:br>
            <a:r>
              <a:rPr lang="en-US" sz="1400" b="0" dirty="0">
                <a:solidFill>
                  <a:srgbClr val="A6ACCD"/>
                </a:solidFill>
                <a:effectLst/>
                <a:latin typeface="Consolas" panose="020B0609020204030204" pitchFamily="49" charset="0"/>
              </a:rPr>
              <a:t>    </a:t>
            </a:r>
            <a:r>
              <a:rPr lang="en-US" sz="1400" b="0" i="1" dirty="0">
                <a:solidFill>
                  <a:srgbClr val="89DDFF"/>
                </a:solidFill>
                <a:effectLst/>
                <a:latin typeface="Consolas" panose="020B0609020204030204" pitchFamily="49" charset="0"/>
              </a:rPr>
              <a:t>die</a:t>
            </a:r>
            <a:r>
              <a:rPr lang="en-US" sz="1400" b="0" dirty="0">
                <a:solidFill>
                  <a:srgbClr val="89DDFF"/>
                </a:solidFill>
                <a:effectLst/>
                <a:latin typeface="Consolas" panose="020B0609020204030204" pitchFamily="49" charset="0"/>
              </a:rPr>
              <a:t>();</a:t>
            </a:r>
            <a:endParaRPr lang="en-US" sz="1400" b="0" dirty="0">
              <a:solidFill>
                <a:srgbClr val="A6ACCD"/>
              </a:solidFill>
              <a:effectLst/>
              <a:latin typeface="Consolas" panose="020B0609020204030204" pitchFamily="49" charset="0"/>
            </a:endParaRPr>
          </a:p>
          <a:p>
            <a:r>
              <a:rPr lang="en-US" sz="1400" b="0" dirty="0">
                <a:solidFill>
                  <a:srgbClr val="89DDFF"/>
                </a:solidFill>
                <a:effectLst/>
                <a:latin typeface="Consolas" panose="020B0609020204030204" pitchFamily="49" charset="0"/>
              </a:rPr>
              <a:t>}</a:t>
            </a:r>
            <a:endParaRPr lang="en-US" sz="1400" b="0" dirty="0">
              <a:solidFill>
                <a:srgbClr val="A6ACCD"/>
              </a:solidFill>
              <a:effectLst/>
              <a:latin typeface="Consolas" panose="020B0609020204030204" pitchFamily="49" charset="0"/>
            </a:endParaRPr>
          </a:p>
        </p:txBody>
      </p:sp>
    </p:spTree>
    <p:extLst>
      <p:ext uri="{BB962C8B-B14F-4D97-AF65-F5344CB8AC3E}">
        <p14:creationId xmlns:p14="http://schemas.microsoft.com/office/powerpoint/2010/main" val="1114465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dirty="0"/>
              <a:t>SYNOPSIS</a:t>
            </a:r>
          </a:p>
        </p:txBody>
      </p:sp>
      <p:sp>
        <p:nvSpPr>
          <p:cNvPr id="6" name="TextBox 5">
            <a:extLst>
              <a:ext uri="{FF2B5EF4-FFF2-40B4-BE49-F238E27FC236}">
                <a16:creationId xmlns:a16="http://schemas.microsoft.com/office/drawing/2014/main" id="{E900F327-627C-7D6C-CE3F-CB23FFEAD8A2}"/>
              </a:ext>
            </a:extLst>
          </p:cNvPr>
          <p:cNvSpPr txBox="1"/>
          <p:nvPr/>
        </p:nvSpPr>
        <p:spPr>
          <a:xfrm>
            <a:off x="1214847" y="2155371"/>
            <a:ext cx="9940833" cy="3416320"/>
          </a:xfrm>
          <a:prstGeom prst="rect">
            <a:avLst/>
          </a:prstGeom>
          <a:noFill/>
        </p:spPr>
        <p:txBody>
          <a:bodyPr wrap="square" rtlCol="0">
            <a:spAutoFit/>
          </a:bodyPr>
          <a:lstStyle/>
          <a:p>
            <a:r>
              <a:rPr lang="en-US" dirty="0"/>
              <a:t>	</a:t>
            </a:r>
            <a:r>
              <a:rPr lang="en-US" dirty="0">
                <a:solidFill>
                  <a:schemeClr val="tx1">
                    <a:lumMod val="85000"/>
                    <a:lumOff val="15000"/>
                  </a:schemeClr>
                </a:solidFill>
              </a:rPr>
              <a:t>An online shop that allows users to check for different cloths available at the online store the project consists of a list of cloths display in various materials and designs. The users may browse through these products as per categories. If the user likes a product. He/she can add it to his/her shopping cart.</a:t>
            </a:r>
          </a:p>
          <a:p>
            <a:endParaRPr lang="en-US" dirty="0">
              <a:solidFill>
                <a:schemeClr val="tx1">
                  <a:lumMod val="85000"/>
                  <a:lumOff val="15000"/>
                </a:schemeClr>
              </a:solidFill>
            </a:endParaRPr>
          </a:p>
          <a:p>
            <a:r>
              <a:rPr lang="en-US" dirty="0">
                <a:solidFill>
                  <a:schemeClr val="tx1">
                    <a:lumMod val="85000"/>
                    <a:lumOff val="15000"/>
                  </a:schemeClr>
                </a:solidFill>
              </a:rPr>
              <a:t>	Once a user wishes to checkout, he must register on the site first. Once the user makes a successfully transaction, the admin will get a report of his bought projects. The objective of this project is to develop a secure path for transaction done by the user. </a:t>
            </a:r>
          </a:p>
          <a:p>
            <a:endParaRPr lang="en-US" dirty="0">
              <a:solidFill>
                <a:schemeClr val="tx1">
                  <a:lumMod val="85000"/>
                  <a:lumOff val="15000"/>
                </a:schemeClr>
              </a:solidFill>
            </a:endParaRPr>
          </a:p>
          <a:p>
            <a:r>
              <a:rPr lang="en-US" dirty="0">
                <a:solidFill>
                  <a:schemeClr val="tx1">
                    <a:lumMod val="85000"/>
                    <a:lumOff val="15000"/>
                  </a:schemeClr>
                </a:solidFill>
              </a:rPr>
              <a:t>	Using AES (Advance Encryption Standard) encryption technique, the transaction and user account details can be made secure. AES encryption is also used to encrypt the user’s card and password information while transaction and to prevent SQL injections in the website.</a:t>
            </a:r>
          </a:p>
        </p:txBody>
      </p:sp>
    </p:spTree>
    <p:extLst>
      <p:ext uri="{BB962C8B-B14F-4D97-AF65-F5344CB8AC3E}">
        <p14:creationId xmlns:p14="http://schemas.microsoft.com/office/powerpoint/2010/main" val="265522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dirty="0"/>
              <a:t>SYSTEM ARCHITECTURE</a:t>
            </a:r>
          </a:p>
        </p:txBody>
      </p:sp>
      <p:pic>
        <p:nvPicPr>
          <p:cNvPr id="4" name="Picture 3">
            <a:extLst>
              <a:ext uri="{FF2B5EF4-FFF2-40B4-BE49-F238E27FC236}">
                <a16:creationId xmlns:a16="http://schemas.microsoft.com/office/drawing/2014/main" id="{E746F3F0-C9F8-A50B-240B-0727B88E8ABC}"/>
              </a:ext>
            </a:extLst>
          </p:cNvPr>
          <p:cNvPicPr>
            <a:picLocks noChangeAspect="1"/>
          </p:cNvPicPr>
          <p:nvPr/>
        </p:nvPicPr>
        <p:blipFill rotWithShape="1">
          <a:blip r:embed="rId2"/>
          <a:srcRect l="7995" t="10857" r="8177" b="11047"/>
          <a:stretch/>
        </p:blipFill>
        <p:spPr>
          <a:xfrm>
            <a:off x="2856087" y="1946365"/>
            <a:ext cx="6479825" cy="4326919"/>
          </a:xfrm>
          <a:prstGeom prst="rect">
            <a:avLst/>
          </a:prstGeom>
        </p:spPr>
      </p:pic>
    </p:spTree>
    <p:extLst>
      <p:ext uri="{BB962C8B-B14F-4D97-AF65-F5344CB8AC3E}">
        <p14:creationId xmlns:p14="http://schemas.microsoft.com/office/powerpoint/2010/main" val="1105150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dirty="0"/>
              <a:t>MODULES DESCRIPTION</a:t>
            </a:r>
          </a:p>
        </p:txBody>
      </p:sp>
      <p:sp>
        <p:nvSpPr>
          <p:cNvPr id="6" name="TextBox 5">
            <a:extLst>
              <a:ext uri="{FF2B5EF4-FFF2-40B4-BE49-F238E27FC236}">
                <a16:creationId xmlns:a16="http://schemas.microsoft.com/office/drawing/2014/main" id="{E900F327-627C-7D6C-CE3F-CB23FFEAD8A2}"/>
              </a:ext>
            </a:extLst>
          </p:cNvPr>
          <p:cNvSpPr txBox="1"/>
          <p:nvPr/>
        </p:nvSpPr>
        <p:spPr>
          <a:xfrm>
            <a:off x="1214847" y="2155371"/>
            <a:ext cx="9940833" cy="2747675"/>
          </a:xfrm>
          <a:prstGeom prst="rect">
            <a:avLst/>
          </a:prstGeom>
          <a:noFill/>
        </p:spPr>
        <p:txBody>
          <a:bodyPr wrap="square" rtlCol="0">
            <a:spAutoFit/>
          </a:bodyPr>
          <a:lstStyle/>
          <a:p>
            <a:pPr marL="342900" indent="-342900">
              <a:lnSpc>
                <a:spcPct val="250000"/>
              </a:lnSpc>
              <a:buAutoNum type="arabicPeriod"/>
            </a:pPr>
            <a:r>
              <a:rPr lang="en-US" b="1" dirty="0">
                <a:solidFill>
                  <a:schemeClr val="tx1">
                    <a:lumMod val="85000"/>
                    <a:lumOff val="15000"/>
                  </a:schemeClr>
                </a:solidFill>
              </a:rPr>
              <a:t>Account Validation </a:t>
            </a:r>
          </a:p>
          <a:p>
            <a:pPr marL="342900" indent="-342900">
              <a:lnSpc>
                <a:spcPct val="250000"/>
              </a:lnSpc>
              <a:buAutoNum type="arabicPeriod"/>
            </a:pPr>
            <a:r>
              <a:rPr lang="en-US" b="1" dirty="0">
                <a:solidFill>
                  <a:schemeClr val="tx1">
                    <a:lumMod val="85000"/>
                    <a:lumOff val="15000"/>
                  </a:schemeClr>
                </a:solidFill>
              </a:rPr>
              <a:t>Electronic Store Web Application </a:t>
            </a:r>
          </a:p>
          <a:p>
            <a:pPr marL="342900" indent="-342900">
              <a:lnSpc>
                <a:spcPct val="250000"/>
              </a:lnSpc>
              <a:buAutoNum type="arabicPeriod"/>
            </a:pPr>
            <a:r>
              <a:rPr lang="en-US" b="1" dirty="0">
                <a:solidFill>
                  <a:schemeClr val="tx1">
                    <a:lumMod val="85000"/>
                    <a:lumOff val="15000"/>
                  </a:schemeClr>
                </a:solidFill>
              </a:rPr>
              <a:t>User Input Verification </a:t>
            </a:r>
          </a:p>
          <a:p>
            <a:pPr marL="342900" indent="-342900">
              <a:lnSpc>
                <a:spcPct val="250000"/>
              </a:lnSpc>
              <a:buAutoNum type="arabicPeriod"/>
            </a:pPr>
            <a:r>
              <a:rPr lang="en-US" b="1" dirty="0">
                <a:solidFill>
                  <a:schemeClr val="tx1">
                    <a:lumMod val="85000"/>
                    <a:lumOff val="15000"/>
                  </a:schemeClr>
                </a:solidFill>
              </a:rPr>
              <a:t>SQL Injection Prevention </a:t>
            </a:r>
          </a:p>
        </p:txBody>
      </p:sp>
    </p:spTree>
    <p:extLst>
      <p:ext uri="{BB962C8B-B14F-4D97-AF65-F5344CB8AC3E}">
        <p14:creationId xmlns:p14="http://schemas.microsoft.com/office/powerpoint/2010/main" val="3959978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dirty="0"/>
              <a:t>1. Account Validation </a:t>
            </a:r>
          </a:p>
        </p:txBody>
      </p:sp>
      <p:sp>
        <p:nvSpPr>
          <p:cNvPr id="6" name="TextBox 5">
            <a:extLst>
              <a:ext uri="{FF2B5EF4-FFF2-40B4-BE49-F238E27FC236}">
                <a16:creationId xmlns:a16="http://schemas.microsoft.com/office/drawing/2014/main" id="{E900F327-627C-7D6C-CE3F-CB23FFEAD8A2}"/>
              </a:ext>
            </a:extLst>
          </p:cNvPr>
          <p:cNvSpPr txBox="1"/>
          <p:nvPr/>
        </p:nvSpPr>
        <p:spPr>
          <a:xfrm>
            <a:off x="561703" y="2030560"/>
            <a:ext cx="10907486" cy="4247317"/>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solidFill>
                  <a:schemeClr val="tx1">
                    <a:lumMod val="85000"/>
                    <a:lumOff val="15000"/>
                  </a:schemeClr>
                </a:solidFill>
              </a:rPr>
              <a:t>Users means an individual who is authorized customer to use the web form of the application. </a:t>
            </a:r>
          </a:p>
          <a:p>
            <a:pPr marL="742950" lvl="1" indent="-285750" algn="just">
              <a:buFont typeface="Arial" panose="020B0604020202020204" pitchFamily="34" charset="0"/>
              <a:buChar char="•"/>
            </a:pPr>
            <a:r>
              <a:rPr lang="en-US" dirty="0">
                <a:solidFill>
                  <a:schemeClr val="tx1">
                    <a:lumMod val="85000"/>
                    <a:lumOff val="15000"/>
                  </a:schemeClr>
                </a:solidFill>
              </a:rPr>
              <a:t>In this project we have three types of users namely,</a:t>
            </a:r>
          </a:p>
          <a:p>
            <a:pPr marL="1200150" lvl="2" indent="-285750" algn="just">
              <a:buFont typeface="Arial" panose="020B0604020202020204" pitchFamily="34" charset="0"/>
              <a:buChar char="•"/>
            </a:pPr>
            <a:r>
              <a:rPr lang="en-US" dirty="0">
                <a:solidFill>
                  <a:schemeClr val="tx1">
                    <a:lumMod val="85000"/>
                    <a:lumOff val="15000"/>
                  </a:schemeClr>
                </a:solidFill>
              </a:rPr>
              <a:t>Legal Users</a:t>
            </a:r>
          </a:p>
          <a:p>
            <a:pPr marL="1200150" lvl="2" indent="-285750" algn="just">
              <a:buFont typeface="Arial" panose="020B0604020202020204" pitchFamily="34" charset="0"/>
              <a:buChar char="•"/>
            </a:pPr>
            <a:r>
              <a:rPr lang="en-US" dirty="0">
                <a:solidFill>
                  <a:schemeClr val="tx1">
                    <a:lumMod val="85000"/>
                    <a:lumOff val="15000"/>
                  </a:schemeClr>
                </a:solidFill>
              </a:rPr>
              <a:t>Hacker </a:t>
            </a:r>
          </a:p>
          <a:p>
            <a:pPr marL="1200150" lvl="2" indent="-285750" algn="just">
              <a:buFont typeface="Arial" panose="020B0604020202020204" pitchFamily="34" charset="0"/>
              <a:buChar char="•"/>
            </a:pPr>
            <a:r>
              <a:rPr lang="en-US" dirty="0">
                <a:solidFill>
                  <a:schemeClr val="tx1">
                    <a:lumMod val="85000"/>
                    <a:lumOff val="15000"/>
                  </a:schemeClr>
                </a:solidFill>
              </a:rPr>
              <a:t>Admin  </a:t>
            </a:r>
          </a:p>
          <a:p>
            <a:pPr marL="742950" lvl="1" indent="-285750" algn="just">
              <a:buFont typeface="Arial" panose="020B0604020202020204" pitchFamily="34" charset="0"/>
              <a:buChar char="•"/>
            </a:pPr>
            <a:r>
              <a:rPr lang="en-US" b="1" dirty="0">
                <a:solidFill>
                  <a:schemeClr val="tx1">
                    <a:lumMod val="85000"/>
                    <a:lumOff val="15000"/>
                  </a:schemeClr>
                </a:solidFill>
              </a:rPr>
              <a:t>Legal Users: </a:t>
            </a:r>
          </a:p>
          <a:p>
            <a:pPr lvl="2" algn="just"/>
            <a:r>
              <a:rPr lang="en-US" dirty="0">
                <a:solidFill>
                  <a:schemeClr val="tx1">
                    <a:lumMod val="85000"/>
                    <a:lumOff val="15000"/>
                  </a:schemeClr>
                </a:solidFill>
              </a:rPr>
              <a:t>	Legal users are the genuine customers of the application and the stick to the work flow of the application and experience the architecture and working. </a:t>
            </a:r>
          </a:p>
          <a:p>
            <a:pPr marL="742950" lvl="1" indent="-285750" algn="just">
              <a:buFont typeface="Arial" panose="020B0604020202020204" pitchFamily="34" charset="0"/>
              <a:buChar char="•"/>
            </a:pPr>
            <a:r>
              <a:rPr lang="en-US" b="1" dirty="0">
                <a:solidFill>
                  <a:schemeClr val="tx1">
                    <a:lumMod val="85000"/>
                    <a:lumOff val="15000"/>
                  </a:schemeClr>
                </a:solidFill>
              </a:rPr>
              <a:t>Hacker: </a:t>
            </a:r>
          </a:p>
          <a:p>
            <a:pPr lvl="2" algn="just"/>
            <a:r>
              <a:rPr lang="en-US" dirty="0">
                <a:solidFill>
                  <a:schemeClr val="tx1">
                    <a:lumMod val="85000"/>
                    <a:lumOff val="15000"/>
                  </a:schemeClr>
                </a:solidFill>
              </a:rPr>
              <a:t>	Hacker is the threat to the application they attack the website and they take the information they need and they crack the whole system and make the application unresponsive.</a:t>
            </a:r>
          </a:p>
          <a:p>
            <a:pPr marL="742950" lvl="1" indent="-285750" algn="just">
              <a:buFont typeface="Arial" panose="020B0604020202020204" pitchFamily="34" charset="0"/>
              <a:buChar char="•"/>
            </a:pPr>
            <a:r>
              <a:rPr lang="en-US" b="1" dirty="0">
                <a:solidFill>
                  <a:schemeClr val="tx1">
                    <a:lumMod val="85000"/>
                    <a:lumOff val="15000"/>
                  </a:schemeClr>
                </a:solidFill>
              </a:rPr>
              <a:t>Admin: </a:t>
            </a:r>
          </a:p>
          <a:p>
            <a:pPr lvl="2" algn="just"/>
            <a:r>
              <a:rPr lang="en-US" dirty="0">
                <a:solidFill>
                  <a:schemeClr val="tx1">
                    <a:lumMod val="85000"/>
                    <a:lumOff val="15000"/>
                  </a:schemeClr>
                </a:solidFill>
              </a:rPr>
              <a:t>	A website administrator is a technical professional who maintains websites. They typically have a thorough knowledge of web maintenance and web development that help a website function, as well as skills in front-end development that contribute to a website's appearance and usability.</a:t>
            </a:r>
          </a:p>
        </p:txBody>
      </p:sp>
    </p:spTree>
    <p:extLst>
      <p:ext uri="{BB962C8B-B14F-4D97-AF65-F5344CB8AC3E}">
        <p14:creationId xmlns:p14="http://schemas.microsoft.com/office/powerpoint/2010/main" val="677609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dirty="0"/>
              <a:t>2. Electronic Store Web Application </a:t>
            </a:r>
          </a:p>
        </p:txBody>
      </p:sp>
      <p:sp>
        <p:nvSpPr>
          <p:cNvPr id="6" name="TextBox 5">
            <a:extLst>
              <a:ext uri="{FF2B5EF4-FFF2-40B4-BE49-F238E27FC236}">
                <a16:creationId xmlns:a16="http://schemas.microsoft.com/office/drawing/2014/main" id="{E900F327-627C-7D6C-CE3F-CB23FFEAD8A2}"/>
              </a:ext>
            </a:extLst>
          </p:cNvPr>
          <p:cNvSpPr txBox="1"/>
          <p:nvPr/>
        </p:nvSpPr>
        <p:spPr>
          <a:xfrm>
            <a:off x="1097279" y="2056686"/>
            <a:ext cx="10058401" cy="1200329"/>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t>The E-Store web application is a platform that collects information from different sources into a single user interface and presents users with the most information for their content. </a:t>
            </a:r>
          </a:p>
          <a:p>
            <a:pPr algn="just"/>
            <a:endParaRPr lang="en-US" dirty="0"/>
          </a:p>
          <a:p>
            <a:pPr marL="285750" indent="-285750" algn="just">
              <a:buFont typeface="Wingdings" panose="05000000000000000000" pitchFamily="2" charset="2"/>
              <a:buChar char="Ø"/>
            </a:pPr>
            <a:r>
              <a:rPr lang="en-US" dirty="0"/>
              <a:t>The E-Store web application allows you a convenient and secure way to view the content they require.</a:t>
            </a:r>
            <a:endParaRPr lang="en-US" dirty="0">
              <a:solidFill>
                <a:schemeClr val="tx1">
                  <a:lumMod val="85000"/>
                  <a:lumOff val="15000"/>
                </a:schemeClr>
              </a:solidFill>
            </a:endParaRPr>
          </a:p>
        </p:txBody>
      </p:sp>
    </p:spTree>
    <p:extLst>
      <p:ext uri="{BB962C8B-B14F-4D97-AF65-F5344CB8AC3E}">
        <p14:creationId xmlns:p14="http://schemas.microsoft.com/office/powerpoint/2010/main" val="2505965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dirty="0"/>
              <a:t>3. User Input Verification</a:t>
            </a:r>
          </a:p>
        </p:txBody>
      </p:sp>
      <p:sp>
        <p:nvSpPr>
          <p:cNvPr id="6" name="TextBox 5">
            <a:extLst>
              <a:ext uri="{FF2B5EF4-FFF2-40B4-BE49-F238E27FC236}">
                <a16:creationId xmlns:a16="http://schemas.microsoft.com/office/drawing/2014/main" id="{E900F327-627C-7D6C-CE3F-CB23FFEAD8A2}"/>
              </a:ext>
            </a:extLst>
          </p:cNvPr>
          <p:cNvSpPr txBox="1"/>
          <p:nvPr/>
        </p:nvSpPr>
        <p:spPr>
          <a:xfrm>
            <a:off x="1097279" y="2056686"/>
            <a:ext cx="10058401" cy="1477328"/>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t>Verification is the process for determining whether the user is legal or a hacker who perform some illegal activity in the E-Store web application verification system has a direct contact with the user. </a:t>
            </a:r>
          </a:p>
          <a:p>
            <a:pPr algn="just"/>
            <a:endParaRPr lang="en-US" dirty="0"/>
          </a:p>
          <a:p>
            <a:pPr marL="285750" indent="-285750" algn="just">
              <a:buFont typeface="Wingdings" panose="05000000000000000000" pitchFamily="2" charset="2"/>
              <a:buChar char="Ø"/>
            </a:pPr>
            <a:r>
              <a:rPr lang="en-US" dirty="0"/>
              <a:t>The E-Store web application and the database. It determines the user whether they are legal or hacker. </a:t>
            </a:r>
            <a:endParaRPr lang="en-US" dirty="0">
              <a:solidFill>
                <a:schemeClr val="tx1">
                  <a:lumMod val="85000"/>
                  <a:lumOff val="15000"/>
                </a:schemeClr>
              </a:solidFill>
            </a:endParaRPr>
          </a:p>
        </p:txBody>
      </p:sp>
    </p:spTree>
    <p:extLst>
      <p:ext uri="{BB962C8B-B14F-4D97-AF65-F5344CB8AC3E}">
        <p14:creationId xmlns:p14="http://schemas.microsoft.com/office/powerpoint/2010/main" val="335811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dirty="0"/>
              <a:t>4. SQL Injection Prevention </a:t>
            </a:r>
          </a:p>
        </p:txBody>
      </p:sp>
      <p:sp>
        <p:nvSpPr>
          <p:cNvPr id="6" name="TextBox 5">
            <a:extLst>
              <a:ext uri="{FF2B5EF4-FFF2-40B4-BE49-F238E27FC236}">
                <a16:creationId xmlns:a16="http://schemas.microsoft.com/office/drawing/2014/main" id="{E900F327-627C-7D6C-CE3F-CB23FFEAD8A2}"/>
              </a:ext>
            </a:extLst>
          </p:cNvPr>
          <p:cNvSpPr txBox="1"/>
          <p:nvPr/>
        </p:nvSpPr>
        <p:spPr>
          <a:xfrm>
            <a:off x="1097279" y="2056686"/>
            <a:ext cx="10058401" cy="1200329"/>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t>SQL Injection prevention system is a fully backed algorithm that takes action on the hacker and make the prevention to the application by the hackers. </a:t>
            </a:r>
          </a:p>
          <a:p>
            <a:pPr algn="just"/>
            <a:endParaRPr lang="en-US" dirty="0"/>
          </a:p>
          <a:p>
            <a:pPr marL="285750" indent="-285750" algn="just">
              <a:buFont typeface="Wingdings" panose="05000000000000000000" pitchFamily="2" charset="2"/>
              <a:buChar char="Ø"/>
            </a:pPr>
            <a:r>
              <a:rPr lang="en-US" dirty="0"/>
              <a:t>SQL Injection prevention system is also responsible for informing the admin about the attack. </a:t>
            </a:r>
            <a:endParaRPr lang="en-US" dirty="0">
              <a:solidFill>
                <a:schemeClr val="tx1">
                  <a:lumMod val="85000"/>
                  <a:lumOff val="15000"/>
                </a:schemeClr>
              </a:solidFill>
            </a:endParaRPr>
          </a:p>
        </p:txBody>
      </p:sp>
    </p:spTree>
    <p:extLst>
      <p:ext uri="{BB962C8B-B14F-4D97-AF65-F5344CB8AC3E}">
        <p14:creationId xmlns:p14="http://schemas.microsoft.com/office/powerpoint/2010/main" val="3697638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dirty="0"/>
              <a:t>How the SQL Injections Work</a:t>
            </a:r>
          </a:p>
        </p:txBody>
      </p:sp>
      <p:sp>
        <p:nvSpPr>
          <p:cNvPr id="6" name="TextBox 5">
            <a:extLst>
              <a:ext uri="{FF2B5EF4-FFF2-40B4-BE49-F238E27FC236}">
                <a16:creationId xmlns:a16="http://schemas.microsoft.com/office/drawing/2014/main" id="{E900F327-627C-7D6C-CE3F-CB23FFEAD8A2}"/>
              </a:ext>
            </a:extLst>
          </p:cNvPr>
          <p:cNvSpPr txBox="1"/>
          <p:nvPr/>
        </p:nvSpPr>
        <p:spPr>
          <a:xfrm>
            <a:off x="1097279" y="2435512"/>
            <a:ext cx="10058401" cy="307777"/>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just"/>
            <a:r>
              <a:rPr lang="en-US" sz="1400" b="0" dirty="0">
                <a:solidFill>
                  <a:srgbClr val="89DDFF"/>
                </a:solidFill>
                <a:effectLst/>
                <a:latin typeface="Consolas" panose="020B0609020204030204" pitchFamily="49" charset="0"/>
              </a:rPr>
              <a:t>$</a:t>
            </a:r>
            <a:r>
              <a:rPr lang="en-US" sz="1400" b="0" dirty="0" err="1">
                <a:solidFill>
                  <a:srgbClr val="A6ACCD"/>
                </a:solidFill>
                <a:effectLst/>
                <a:latin typeface="Consolas" panose="020B0609020204030204" pitchFamily="49" charset="0"/>
              </a:rPr>
              <a:t>insert_newsletter_query</a:t>
            </a:r>
            <a:r>
              <a:rPr lang="en-US" sz="1400" b="0" dirty="0">
                <a:solidFill>
                  <a:srgbClr val="A6ACCD"/>
                </a:solidFill>
                <a:effectLst/>
                <a:latin typeface="Consolas" panose="020B0609020204030204" pitchFamily="49" charset="0"/>
              </a:rPr>
              <a:t> </a:t>
            </a:r>
            <a:r>
              <a:rPr lang="en-US" sz="1400" b="0" dirty="0">
                <a:solidFill>
                  <a:srgbClr val="89DDFF"/>
                </a:solidFill>
                <a:effectLst/>
                <a:latin typeface="Consolas" panose="020B0609020204030204" pitchFamily="49" charset="0"/>
              </a:rPr>
              <a:t>=</a:t>
            </a:r>
            <a:r>
              <a:rPr lang="en-US" sz="1400" b="0" dirty="0">
                <a:solidFill>
                  <a:srgbClr val="A6ACCD"/>
                </a:solidFill>
                <a:effectLst/>
                <a:latin typeface="Consolas" panose="020B0609020204030204" pitchFamily="49" charset="0"/>
              </a:rPr>
              <a:t> </a:t>
            </a:r>
            <a:r>
              <a:rPr lang="en-US" sz="1400" b="0" dirty="0">
                <a:solidFill>
                  <a:srgbClr val="89DDFF"/>
                </a:solidFill>
                <a:effectLst/>
                <a:latin typeface="Consolas" panose="020B0609020204030204" pitchFamily="49" charset="0"/>
              </a:rPr>
              <a:t>"</a:t>
            </a:r>
            <a:r>
              <a:rPr lang="en-US" sz="1400" b="0" dirty="0">
                <a:solidFill>
                  <a:srgbClr val="F78C6C"/>
                </a:solidFill>
                <a:effectLst/>
                <a:latin typeface="Consolas" panose="020B0609020204030204" pitchFamily="49" charset="0"/>
              </a:rPr>
              <a:t>INSERT</a:t>
            </a:r>
            <a:r>
              <a:rPr lang="en-US" sz="1400" b="0" dirty="0">
                <a:solidFill>
                  <a:srgbClr val="C3E88D"/>
                </a:solidFill>
                <a:effectLst/>
                <a:latin typeface="Consolas" panose="020B0609020204030204" pitchFamily="49" charset="0"/>
              </a:rPr>
              <a:t> </a:t>
            </a:r>
            <a:r>
              <a:rPr lang="en-US" sz="1400" b="0" dirty="0">
                <a:solidFill>
                  <a:srgbClr val="F78C6C"/>
                </a:solidFill>
                <a:effectLst/>
                <a:latin typeface="Consolas" panose="020B0609020204030204" pitchFamily="49" charset="0"/>
              </a:rPr>
              <a:t>INTO</a:t>
            </a:r>
            <a:r>
              <a:rPr lang="en-US" sz="1400" b="0" dirty="0">
                <a:solidFill>
                  <a:srgbClr val="C3E88D"/>
                </a:solidFill>
                <a:effectLst/>
                <a:latin typeface="Consolas" panose="020B0609020204030204" pitchFamily="49" charset="0"/>
              </a:rPr>
              <a:t> newsletter(</a:t>
            </a:r>
            <a:r>
              <a:rPr lang="en-US" sz="1400" b="0" dirty="0" err="1">
                <a:solidFill>
                  <a:srgbClr val="C3E88D"/>
                </a:solidFill>
                <a:effectLst/>
                <a:latin typeface="Consolas" panose="020B0609020204030204" pitchFamily="49" charset="0"/>
              </a:rPr>
              <a:t>newsletter_email</a:t>
            </a:r>
            <a:r>
              <a:rPr lang="en-US" sz="1400" b="0" dirty="0">
                <a:solidFill>
                  <a:srgbClr val="C3E88D"/>
                </a:solidFill>
                <a:effectLst/>
                <a:latin typeface="Consolas" panose="020B0609020204030204" pitchFamily="49" charset="0"/>
              </a:rPr>
              <a:t>) </a:t>
            </a:r>
            <a:r>
              <a:rPr lang="en-US" sz="1400" b="0" dirty="0">
                <a:solidFill>
                  <a:srgbClr val="F78C6C"/>
                </a:solidFill>
                <a:effectLst/>
                <a:latin typeface="Consolas" panose="020B0609020204030204" pitchFamily="49" charset="0"/>
              </a:rPr>
              <a:t>VALUES</a:t>
            </a:r>
            <a:r>
              <a:rPr lang="en-US" sz="1400" b="0" dirty="0">
                <a:solidFill>
                  <a:srgbClr val="C3E88D"/>
                </a:solidFill>
                <a:effectLst/>
                <a:latin typeface="Consolas" panose="020B0609020204030204" pitchFamily="49" charset="0"/>
              </a:rPr>
              <a:t>('</a:t>
            </a:r>
            <a:r>
              <a:rPr lang="en-US" sz="1400" b="0" dirty="0">
                <a:solidFill>
                  <a:srgbClr val="89DDFF"/>
                </a:solidFill>
                <a:effectLst/>
                <a:latin typeface="Consolas" panose="020B0609020204030204" pitchFamily="49" charset="0"/>
              </a:rPr>
              <a:t>$</a:t>
            </a:r>
            <a:r>
              <a:rPr lang="en-US" sz="1400" b="0" dirty="0" err="1">
                <a:solidFill>
                  <a:srgbClr val="A6ACCD"/>
                </a:solidFill>
                <a:effectLst/>
                <a:latin typeface="Consolas" panose="020B0609020204030204" pitchFamily="49" charset="0"/>
              </a:rPr>
              <a:t>newsletter_email</a:t>
            </a:r>
            <a:r>
              <a:rPr lang="en-US" sz="1400" b="0" dirty="0">
                <a:solidFill>
                  <a:srgbClr val="A6ACCD"/>
                </a:solidFill>
                <a:effectLst/>
                <a:latin typeface="Consolas" panose="020B0609020204030204" pitchFamily="49" charset="0"/>
              </a:rPr>
              <a:t> </a:t>
            </a:r>
            <a:r>
              <a:rPr lang="en-US" sz="1400" b="0" dirty="0">
                <a:solidFill>
                  <a:srgbClr val="C3E88D"/>
                </a:solidFill>
                <a:effectLst/>
                <a:latin typeface="Consolas" panose="020B0609020204030204" pitchFamily="49" charset="0"/>
              </a:rPr>
              <a:t>')</a:t>
            </a:r>
            <a:r>
              <a:rPr lang="en-US" sz="1400" b="0" dirty="0">
                <a:solidFill>
                  <a:srgbClr val="89DDFF"/>
                </a:solidFill>
                <a:effectLst/>
                <a:latin typeface="Consolas" panose="020B0609020204030204" pitchFamily="49" charset="0"/>
              </a:rPr>
              <a:t>";</a:t>
            </a:r>
            <a:endParaRPr lang="en-US" sz="1400" b="0" dirty="0">
              <a:solidFill>
                <a:srgbClr val="A6ACCD"/>
              </a:solidFill>
              <a:effectLst/>
              <a:latin typeface="Consolas" panose="020B0609020204030204" pitchFamily="49" charset="0"/>
            </a:endParaRPr>
          </a:p>
        </p:txBody>
      </p:sp>
      <p:sp>
        <p:nvSpPr>
          <p:cNvPr id="4" name="TextBox 3">
            <a:extLst>
              <a:ext uri="{FF2B5EF4-FFF2-40B4-BE49-F238E27FC236}">
                <a16:creationId xmlns:a16="http://schemas.microsoft.com/office/drawing/2014/main" id="{E582B03C-B9B9-C00C-842A-F40721947ECF}"/>
              </a:ext>
            </a:extLst>
          </p:cNvPr>
          <p:cNvSpPr txBox="1"/>
          <p:nvPr/>
        </p:nvSpPr>
        <p:spPr>
          <a:xfrm>
            <a:off x="7223760" y="3377758"/>
            <a:ext cx="3931920" cy="307777"/>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r>
              <a:rPr lang="en-US" sz="1400" b="0" dirty="0">
                <a:solidFill>
                  <a:srgbClr val="C3E88D"/>
                </a:solidFill>
                <a:effectLst/>
                <a:latin typeface="Consolas" panose="020B0609020204030204" pitchFamily="49" charset="0"/>
              </a:rPr>
              <a:t>'); </a:t>
            </a:r>
            <a:r>
              <a:rPr lang="en-US" sz="1400" b="0" dirty="0">
                <a:solidFill>
                  <a:srgbClr val="F78C6C"/>
                </a:solidFill>
                <a:effectLst/>
                <a:latin typeface="Consolas" panose="020B0609020204030204" pitchFamily="49" charset="0"/>
              </a:rPr>
              <a:t>DELETE</a:t>
            </a:r>
            <a:r>
              <a:rPr lang="en-US" sz="1400" b="0" dirty="0">
                <a:solidFill>
                  <a:srgbClr val="C3E88D"/>
                </a:solidFill>
                <a:effectLst/>
                <a:latin typeface="Consolas" panose="020B0609020204030204" pitchFamily="49" charset="0"/>
              </a:rPr>
              <a:t> </a:t>
            </a:r>
            <a:r>
              <a:rPr lang="en-US" sz="1400" b="0" dirty="0">
                <a:solidFill>
                  <a:srgbClr val="F78C6C"/>
                </a:solidFill>
                <a:effectLst/>
                <a:latin typeface="Consolas" panose="020B0609020204030204" pitchFamily="49" charset="0"/>
              </a:rPr>
              <a:t>FROM</a:t>
            </a:r>
            <a:r>
              <a:rPr lang="en-US" sz="1400" b="0" dirty="0">
                <a:solidFill>
                  <a:srgbClr val="C3E88D"/>
                </a:solidFill>
                <a:effectLst/>
                <a:latin typeface="Consolas" panose="020B0609020204030204" pitchFamily="49" charset="0"/>
              </a:rPr>
              <a:t> newsletter </a:t>
            </a:r>
            <a:r>
              <a:rPr lang="en-US" sz="1400" b="0" dirty="0">
                <a:solidFill>
                  <a:srgbClr val="F78C6C"/>
                </a:solidFill>
                <a:effectLst/>
                <a:latin typeface="Consolas" panose="020B0609020204030204" pitchFamily="49" charset="0"/>
              </a:rPr>
              <a:t>WHERE</a:t>
            </a:r>
            <a:r>
              <a:rPr lang="en-US" sz="1400" b="0" dirty="0">
                <a:solidFill>
                  <a:srgbClr val="C3E88D"/>
                </a:solidFill>
                <a:effectLst/>
                <a:latin typeface="Consolas" panose="020B0609020204030204" pitchFamily="49" charset="0"/>
              </a:rPr>
              <a:t> ('1=1</a:t>
            </a:r>
            <a:endParaRPr lang="en-US" sz="1400" b="0" dirty="0">
              <a:solidFill>
                <a:srgbClr val="A6ACCD"/>
              </a:solidFill>
              <a:effectLst/>
              <a:latin typeface="Consolas" panose="020B0609020204030204" pitchFamily="49" charset="0"/>
            </a:endParaRPr>
          </a:p>
        </p:txBody>
      </p:sp>
      <p:cxnSp>
        <p:nvCxnSpPr>
          <p:cNvPr id="5" name="Straight Arrow Connector 4">
            <a:extLst>
              <a:ext uri="{FF2B5EF4-FFF2-40B4-BE49-F238E27FC236}">
                <a16:creationId xmlns:a16="http://schemas.microsoft.com/office/drawing/2014/main" id="{674AD255-C4C6-134C-9B46-0A0D29BADB44}"/>
              </a:ext>
            </a:extLst>
          </p:cNvPr>
          <p:cNvCxnSpPr/>
          <p:nvPr/>
        </p:nvCxnSpPr>
        <p:spPr>
          <a:xfrm flipV="1">
            <a:off x="10502538" y="2743289"/>
            <a:ext cx="0" cy="63446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C55AB5C-E783-4191-7114-09063E28938E}"/>
              </a:ext>
            </a:extLst>
          </p:cNvPr>
          <p:cNvSpPr txBox="1"/>
          <p:nvPr/>
        </p:nvSpPr>
        <p:spPr>
          <a:xfrm>
            <a:off x="1097279" y="4339649"/>
            <a:ext cx="10058401" cy="523220"/>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just"/>
            <a:r>
              <a:rPr lang="en-US" sz="1400" b="0" dirty="0">
                <a:solidFill>
                  <a:srgbClr val="89DDFF"/>
                </a:solidFill>
                <a:effectLst/>
                <a:latin typeface="Consolas" panose="020B0609020204030204" pitchFamily="49" charset="0"/>
              </a:rPr>
              <a:t>$</a:t>
            </a:r>
            <a:r>
              <a:rPr lang="en-US" sz="1400" b="0" dirty="0" err="1">
                <a:solidFill>
                  <a:srgbClr val="A6ACCD"/>
                </a:solidFill>
                <a:effectLst/>
                <a:latin typeface="Consolas" panose="020B0609020204030204" pitchFamily="49" charset="0"/>
              </a:rPr>
              <a:t>insert_newsletter_query</a:t>
            </a:r>
            <a:r>
              <a:rPr lang="en-US" sz="1400" b="0" dirty="0">
                <a:solidFill>
                  <a:srgbClr val="A6ACCD"/>
                </a:solidFill>
                <a:effectLst/>
                <a:latin typeface="Consolas" panose="020B0609020204030204" pitchFamily="49" charset="0"/>
              </a:rPr>
              <a:t> </a:t>
            </a:r>
            <a:r>
              <a:rPr lang="en-US" sz="1400" b="0" dirty="0">
                <a:solidFill>
                  <a:srgbClr val="89DDFF"/>
                </a:solidFill>
                <a:effectLst/>
                <a:latin typeface="Consolas" panose="020B0609020204030204" pitchFamily="49" charset="0"/>
              </a:rPr>
              <a:t>=</a:t>
            </a:r>
            <a:r>
              <a:rPr lang="en-US" sz="1400" b="0" dirty="0">
                <a:solidFill>
                  <a:srgbClr val="A6ACCD"/>
                </a:solidFill>
                <a:effectLst/>
                <a:latin typeface="Consolas" panose="020B0609020204030204" pitchFamily="49" charset="0"/>
              </a:rPr>
              <a:t> </a:t>
            </a:r>
            <a:r>
              <a:rPr lang="en-US" sz="1400" b="0" dirty="0">
                <a:solidFill>
                  <a:srgbClr val="89DDFF"/>
                </a:solidFill>
                <a:effectLst/>
                <a:latin typeface="Consolas" panose="020B0609020204030204" pitchFamily="49" charset="0"/>
              </a:rPr>
              <a:t>"</a:t>
            </a:r>
            <a:r>
              <a:rPr lang="en-US" sz="1400" b="0" dirty="0">
                <a:solidFill>
                  <a:srgbClr val="F78C6C"/>
                </a:solidFill>
                <a:effectLst/>
                <a:latin typeface="Consolas" panose="020B0609020204030204" pitchFamily="49" charset="0"/>
              </a:rPr>
              <a:t>INSERT</a:t>
            </a:r>
            <a:r>
              <a:rPr lang="en-US" sz="1400" b="0" dirty="0">
                <a:solidFill>
                  <a:srgbClr val="C3E88D"/>
                </a:solidFill>
                <a:effectLst/>
                <a:latin typeface="Consolas" panose="020B0609020204030204" pitchFamily="49" charset="0"/>
              </a:rPr>
              <a:t> </a:t>
            </a:r>
            <a:r>
              <a:rPr lang="en-US" sz="1400" b="0" dirty="0">
                <a:solidFill>
                  <a:srgbClr val="F78C6C"/>
                </a:solidFill>
                <a:effectLst/>
                <a:latin typeface="Consolas" panose="020B0609020204030204" pitchFamily="49" charset="0"/>
              </a:rPr>
              <a:t>INTO</a:t>
            </a:r>
            <a:r>
              <a:rPr lang="en-US" sz="1400" b="0" dirty="0">
                <a:solidFill>
                  <a:srgbClr val="C3E88D"/>
                </a:solidFill>
                <a:effectLst/>
                <a:latin typeface="Consolas" panose="020B0609020204030204" pitchFamily="49" charset="0"/>
              </a:rPr>
              <a:t> newsletter(</a:t>
            </a:r>
            <a:r>
              <a:rPr lang="en-US" sz="1400" b="0" dirty="0" err="1">
                <a:solidFill>
                  <a:srgbClr val="C3E88D"/>
                </a:solidFill>
                <a:effectLst/>
                <a:latin typeface="Consolas" panose="020B0609020204030204" pitchFamily="49" charset="0"/>
              </a:rPr>
              <a:t>newsletter_email</a:t>
            </a:r>
            <a:r>
              <a:rPr lang="en-US" sz="1400" b="0" dirty="0">
                <a:solidFill>
                  <a:srgbClr val="C3E88D"/>
                </a:solidFill>
                <a:effectLst/>
                <a:latin typeface="Consolas" panose="020B0609020204030204" pitchFamily="49" charset="0"/>
              </a:rPr>
              <a:t>) </a:t>
            </a:r>
            <a:r>
              <a:rPr lang="en-US" sz="1400" b="0" dirty="0">
                <a:solidFill>
                  <a:srgbClr val="F78C6C"/>
                </a:solidFill>
                <a:effectLst/>
                <a:latin typeface="Consolas" panose="020B0609020204030204" pitchFamily="49" charset="0"/>
              </a:rPr>
              <a:t>VALUES</a:t>
            </a:r>
            <a:r>
              <a:rPr lang="en-US" sz="1400" b="0" dirty="0">
                <a:solidFill>
                  <a:srgbClr val="C3E88D"/>
                </a:solidFill>
                <a:effectLst/>
                <a:latin typeface="Consolas" panose="020B0609020204030204" pitchFamily="49" charset="0"/>
              </a:rPr>
              <a:t>('</a:t>
            </a:r>
            <a:r>
              <a:rPr lang="en-US" sz="1400" b="0" dirty="0">
                <a:solidFill>
                  <a:srgbClr val="89DDFF"/>
                </a:solidFill>
                <a:effectLst/>
                <a:latin typeface="Consolas" panose="020B0609020204030204" pitchFamily="49" charset="0"/>
              </a:rPr>
              <a:t>$</a:t>
            </a:r>
            <a:r>
              <a:rPr lang="en-US" sz="1400" b="0" dirty="0" err="1">
                <a:solidFill>
                  <a:srgbClr val="A6ACCD"/>
                </a:solidFill>
                <a:effectLst/>
                <a:latin typeface="Consolas" panose="020B0609020204030204" pitchFamily="49" charset="0"/>
              </a:rPr>
              <a:t>newsletter_email</a:t>
            </a:r>
            <a:r>
              <a:rPr lang="en-US" sz="1400" b="0" dirty="0">
                <a:solidFill>
                  <a:srgbClr val="C3E88D"/>
                </a:solidFill>
                <a:effectLst/>
                <a:latin typeface="Consolas" panose="020B0609020204030204" pitchFamily="49" charset="0"/>
              </a:rPr>
              <a:t>'); </a:t>
            </a:r>
            <a:r>
              <a:rPr lang="en-US" sz="1400" b="0" dirty="0">
                <a:solidFill>
                  <a:srgbClr val="F78C6C"/>
                </a:solidFill>
                <a:effectLst/>
                <a:latin typeface="Consolas" panose="020B0609020204030204" pitchFamily="49" charset="0"/>
              </a:rPr>
              <a:t>DELETE</a:t>
            </a:r>
            <a:r>
              <a:rPr lang="en-US" sz="1400" b="0" dirty="0">
                <a:solidFill>
                  <a:srgbClr val="C3E88D"/>
                </a:solidFill>
                <a:effectLst/>
                <a:latin typeface="Consolas" panose="020B0609020204030204" pitchFamily="49" charset="0"/>
              </a:rPr>
              <a:t> </a:t>
            </a:r>
            <a:r>
              <a:rPr lang="en-US" sz="1400" b="0" dirty="0">
                <a:solidFill>
                  <a:srgbClr val="F78C6C"/>
                </a:solidFill>
                <a:effectLst/>
                <a:latin typeface="Consolas" panose="020B0609020204030204" pitchFamily="49" charset="0"/>
              </a:rPr>
              <a:t>FROM</a:t>
            </a:r>
            <a:r>
              <a:rPr lang="en-US" sz="1400" b="0" dirty="0">
                <a:solidFill>
                  <a:srgbClr val="C3E88D"/>
                </a:solidFill>
                <a:effectLst/>
                <a:latin typeface="Consolas" panose="020B0609020204030204" pitchFamily="49" charset="0"/>
              </a:rPr>
              <a:t> newsletter </a:t>
            </a:r>
            <a:r>
              <a:rPr lang="en-US" sz="1400" b="0" dirty="0">
                <a:solidFill>
                  <a:srgbClr val="F78C6C"/>
                </a:solidFill>
                <a:effectLst/>
                <a:latin typeface="Consolas" panose="020B0609020204030204" pitchFamily="49" charset="0"/>
              </a:rPr>
              <a:t>WHERE</a:t>
            </a:r>
            <a:r>
              <a:rPr lang="en-US" sz="1400" b="0" dirty="0">
                <a:solidFill>
                  <a:srgbClr val="C3E88D"/>
                </a:solidFill>
                <a:effectLst/>
                <a:latin typeface="Consolas" panose="020B0609020204030204" pitchFamily="49" charset="0"/>
              </a:rPr>
              <a:t> ('1=1')</a:t>
            </a:r>
            <a:r>
              <a:rPr lang="en-US" sz="1400" b="0" dirty="0">
                <a:solidFill>
                  <a:srgbClr val="89DDFF"/>
                </a:solidFill>
                <a:effectLst/>
                <a:latin typeface="Consolas" panose="020B0609020204030204" pitchFamily="49" charset="0"/>
              </a:rPr>
              <a:t>";</a:t>
            </a:r>
            <a:endParaRPr lang="en-US" sz="1400" b="0" dirty="0">
              <a:solidFill>
                <a:srgbClr val="A6ACCD"/>
              </a:solidFill>
              <a:effectLst/>
              <a:latin typeface="Consolas" panose="020B0609020204030204" pitchFamily="49" charset="0"/>
            </a:endParaRPr>
          </a:p>
        </p:txBody>
      </p:sp>
      <p:sp>
        <p:nvSpPr>
          <p:cNvPr id="8" name="TextBox 7">
            <a:extLst>
              <a:ext uri="{FF2B5EF4-FFF2-40B4-BE49-F238E27FC236}">
                <a16:creationId xmlns:a16="http://schemas.microsoft.com/office/drawing/2014/main" id="{9C30ADD7-E56C-C677-C409-476525C1B562}"/>
              </a:ext>
            </a:extLst>
          </p:cNvPr>
          <p:cNvSpPr txBox="1"/>
          <p:nvPr/>
        </p:nvSpPr>
        <p:spPr>
          <a:xfrm>
            <a:off x="1097279" y="2022142"/>
            <a:ext cx="1444626" cy="369332"/>
          </a:xfrm>
          <a:prstGeom prst="rect">
            <a:avLst/>
          </a:prstGeom>
          <a:noFill/>
        </p:spPr>
        <p:txBody>
          <a:bodyPr wrap="none" rtlCol="0">
            <a:spAutoFit/>
          </a:bodyPr>
          <a:lstStyle/>
          <a:p>
            <a:r>
              <a:rPr lang="en-US" b="1" dirty="0"/>
              <a:t>Query In </a:t>
            </a:r>
            <a:r>
              <a:rPr lang="en-US" b="1" dirty="0" err="1"/>
              <a:t>Php</a:t>
            </a:r>
            <a:r>
              <a:rPr lang="en-US" b="1" dirty="0"/>
              <a:t>:</a:t>
            </a:r>
          </a:p>
        </p:txBody>
      </p:sp>
      <p:sp>
        <p:nvSpPr>
          <p:cNvPr id="9" name="TextBox 8">
            <a:extLst>
              <a:ext uri="{FF2B5EF4-FFF2-40B4-BE49-F238E27FC236}">
                <a16:creationId xmlns:a16="http://schemas.microsoft.com/office/drawing/2014/main" id="{D080C764-693E-7FD1-3F9F-3BAA68ED57E5}"/>
              </a:ext>
            </a:extLst>
          </p:cNvPr>
          <p:cNvSpPr txBox="1"/>
          <p:nvPr/>
        </p:nvSpPr>
        <p:spPr>
          <a:xfrm>
            <a:off x="5625736" y="3333720"/>
            <a:ext cx="1479892" cy="369332"/>
          </a:xfrm>
          <a:prstGeom prst="rect">
            <a:avLst/>
          </a:prstGeom>
          <a:noFill/>
        </p:spPr>
        <p:txBody>
          <a:bodyPr wrap="none" rtlCol="0">
            <a:spAutoFit/>
          </a:bodyPr>
          <a:lstStyle/>
          <a:p>
            <a:r>
              <a:rPr lang="en-US" b="1" dirty="0"/>
              <a:t>SQL Injection:</a:t>
            </a:r>
          </a:p>
        </p:txBody>
      </p:sp>
      <p:sp>
        <p:nvSpPr>
          <p:cNvPr id="10" name="TextBox 9">
            <a:extLst>
              <a:ext uri="{FF2B5EF4-FFF2-40B4-BE49-F238E27FC236}">
                <a16:creationId xmlns:a16="http://schemas.microsoft.com/office/drawing/2014/main" id="{DD068C1B-4A1A-52EC-F0C6-9B89C2CF18E3}"/>
              </a:ext>
            </a:extLst>
          </p:cNvPr>
          <p:cNvSpPr txBox="1"/>
          <p:nvPr/>
        </p:nvSpPr>
        <p:spPr>
          <a:xfrm>
            <a:off x="1097279" y="3848933"/>
            <a:ext cx="811184" cy="369332"/>
          </a:xfrm>
          <a:prstGeom prst="rect">
            <a:avLst/>
          </a:prstGeom>
          <a:noFill/>
        </p:spPr>
        <p:txBody>
          <a:bodyPr wrap="none" rtlCol="0">
            <a:spAutoFit/>
          </a:bodyPr>
          <a:lstStyle/>
          <a:p>
            <a:r>
              <a:rPr lang="en-US" b="1" dirty="0"/>
              <a:t>Result:</a:t>
            </a:r>
          </a:p>
        </p:txBody>
      </p:sp>
    </p:spTree>
    <p:extLst>
      <p:ext uri="{BB962C8B-B14F-4D97-AF65-F5344CB8AC3E}">
        <p14:creationId xmlns:p14="http://schemas.microsoft.com/office/powerpoint/2010/main" val="3532722127"/>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2.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2.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{3C4587F2-12E7-46DE-81BA-7F3514ABEFB3}tf11437505_win32</Template>
  <TotalTime>79</TotalTime>
  <Words>1402</Words>
  <Application>Microsoft Office PowerPoint</Application>
  <PresentationFormat>Widescreen</PresentationFormat>
  <Paragraphs>119</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Consolas</vt:lpstr>
      <vt:lpstr>Georgia Pro Cond Light</vt:lpstr>
      <vt:lpstr>Speak Pro</vt:lpstr>
      <vt:lpstr>Wingdings</vt:lpstr>
      <vt:lpstr>RetrospectVTI</vt:lpstr>
      <vt:lpstr>SQL INJECTION PREVENTION SYSTEM IN ONLINE SHOPPING</vt:lpstr>
      <vt:lpstr>SYNOPSIS</vt:lpstr>
      <vt:lpstr>SYSTEM ARCHITECTURE</vt:lpstr>
      <vt:lpstr>MODULES DESCRIPTION</vt:lpstr>
      <vt:lpstr>1. Account Validation </vt:lpstr>
      <vt:lpstr>2. Electronic Store Web Application </vt:lpstr>
      <vt:lpstr>3. User Input Verification</vt:lpstr>
      <vt:lpstr>4. SQL Injection Prevention </vt:lpstr>
      <vt:lpstr>How the SQL Injections Work</vt:lpstr>
      <vt:lpstr>How we find the SQL Injection</vt:lpstr>
      <vt:lpstr>How we prevent the SQL Injection</vt:lpstr>
      <vt:lpstr>How we prevent the SQL Injection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INJECTION PREVENTION SYSTEM IN ONLINE SHOPPING</dc:title>
  <dc:creator>J.A.R.V.I.S</dc:creator>
  <cp:lastModifiedBy>J.A.R.V.I.S</cp:lastModifiedBy>
  <cp:revision>1</cp:revision>
  <dcterms:created xsi:type="dcterms:W3CDTF">2022-06-20T12:42:03Z</dcterms:created>
  <dcterms:modified xsi:type="dcterms:W3CDTF">2022-06-20T14:01:33Z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