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17" r:id="rId5"/>
    <p:sldId id="309" r:id="rId6"/>
    <p:sldId id="310" r:id="rId7"/>
    <p:sldId id="311" r:id="rId8"/>
    <p:sldId id="31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02-Jan-25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02-Jan-25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VIBE WAVE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7B7D204-76F4-C6ED-6CE2-A2D906F88D9A}"/>
              </a:ext>
            </a:extLst>
          </p:cNvPr>
          <p:cNvSpPr txBox="1">
            <a:spLocks/>
          </p:cNvSpPr>
          <p:nvPr/>
        </p:nvSpPr>
        <p:spPr>
          <a:xfrm>
            <a:off x="6768245" y="5069305"/>
            <a:ext cx="5775158" cy="25587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Submitted by:</a:t>
            </a:r>
          </a:p>
          <a:p>
            <a:pPr algn="l"/>
            <a:r>
              <a:rPr lang="en-US" sz="2800" dirty="0"/>
              <a:t>A. Yugesh</a:t>
            </a:r>
          </a:p>
          <a:p>
            <a:pPr algn="l"/>
            <a:r>
              <a:rPr lang="en-US" sz="2800" dirty="0"/>
              <a:t>242237</a:t>
            </a:r>
          </a:p>
          <a:p>
            <a:pPr algn="l"/>
            <a:r>
              <a:rPr lang="en-US" sz="2800" dirty="0"/>
              <a:t>I </a:t>
            </a:r>
            <a:r>
              <a:rPr lang="en-US" sz="2800" dirty="0" err="1"/>
              <a:t>B.Sc</a:t>
            </a:r>
            <a:r>
              <a:rPr lang="en-US" sz="2800" dirty="0"/>
              <a:t> Computer Science (DAS)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ABSTRACT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10058399" cy="407293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The "Vibe Wave" project is a music platform where users can upload, download, and record music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samples. It features both a website and mobile app, built using HTML, CSS, JavaScript, Python, and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MongoDB. Users can access their music on any device, securely store it, and record new samples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which is really helpful for emerging artist. The backend, powered by Python, handles file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management and user sign-ins, while MongoDB stores user data and music. The front-end provides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/>
              <a:t> an intuitive interface, with the mobile app offering an optimized experience on phones and tablets.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 ANALYSIS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b="1" dirty="0"/>
              <a:t>Existing System:</a:t>
            </a:r>
          </a:p>
          <a:p>
            <a:r>
              <a:rPr lang="en-US" dirty="0"/>
              <a:t>Music platforms like Spotify, Apple Music, and </a:t>
            </a:r>
            <a:r>
              <a:rPr lang="en-US" dirty="0" err="1"/>
              <a:t>Wynk</a:t>
            </a:r>
            <a:r>
              <a:rPr lang="en-US" dirty="0"/>
              <a:t> Music let users upload and stream music, but they lack features like syncing across devices, recording custom samples, and managing music in a personalized way. </a:t>
            </a:r>
          </a:p>
          <a:p>
            <a:r>
              <a:rPr lang="en-US" dirty="0"/>
              <a:t>Users often need separate apps for uploading, recording, and syncing, leading to a difficult experience. </a:t>
            </a:r>
          </a:p>
          <a:p>
            <a:r>
              <a:rPr lang="en-US" dirty="0"/>
              <a:t>Privacy and security issues also arise with personal music files.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Proposed System:</a:t>
            </a:r>
          </a:p>
          <a:p>
            <a:pPr>
              <a:lnSpc>
                <a:spcPct val="110000"/>
              </a:lnSpc>
            </a:pPr>
            <a:r>
              <a:rPr lang="en-US" dirty="0"/>
              <a:t>Vibe Wave solves these issues by providing a single platform for uploading songs, recording samples, and syncing across devices.</a:t>
            </a:r>
          </a:p>
          <a:p>
            <a:r>
              <a:rPr lang="en-US" dirty="0"/>
              <a:t>Users can access their music from any device they log into. </a:t>
            </a:r>
          </a:p>
          <a:p>
            <a:r>
              <a:rPr lang="en-US" dirty="0"/>
              <a:t>The system is secure, with encrypted data storage and user authentication, ensuring privacy. </a:t>
            </a:r>
          </a:p>
          <a:p>
            <a:r>
              <a:rPr lang="en-US" dirty="0"/>
              <a:t>It offers a seamless experience across both desktop and mobile devices.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 REQUIREMENTS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2"/>
            <a:ext cx="4218193" cy="39044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Hardware Requirements:</a:t>
            </a:r>
          </a:p>
          <a:p>
            <a:pPr marL="0" indent="0">
              <a:buNone/>
            </a:pPr>
            <a:r>
              <a:rPr lang="en-US" dirty="0"/>
              <a:t>• Processor: Intel Pentium 4 / AMD Athlon 64</a:t>
            </a:r>
          </a:p>
          <a:p>
            <a:pPr marL="0" indent="0">
              <a:buNone/>
            </a:pPr>
            <a:r>
              <a:rPr lang="en-US" dirty="0"/>
              <a:t>• RAM: 4 GB or more</a:t>
            </a:r>
          </a:p>
          <a:p>
            <a:pPr marL="0" indent="0">
              <a:buNone/>
            </a:pPr>
            <a:r>
              <a:rPr lang="en-US" dirty="0"/>
              <a:t>• Storage: At least 2 GB free space</a:t>
            </a:r>
          </a:p>
          <a:p>
            <a:pPr marL="0" indent="0">
              <a:buNone/>
            </a:pPr>
            <a:r>
              <a:rPr lang="en-US" dirty="0"/>
              <a:t>• Display: Any standard resolution screen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304924" y="2039112"/>
            <a:ext cx="6537960" cy="3904488"/>
          </a:xfrm>
        </p:spPr>
        <p:txBody>
          <a:bodyPr/>
          <a:lstStyle/>
          <a:p>
            <a:r>
              <a:rPr lang="en-US" b="1" dirty="0"/>
              <a:t>Software Requirements:</a:t>
            </a:r>
          </a:p>
          <a:p>
            <a:r>
              <a:rPr lang="en-US" sz="1800" kern="1200" dirty="0">
                <a:solidFill>
                  <a:srgbClr val="543E34"/>
                </a:solidFill>
                <a:effectLst/>
                <a:latin typeface="Gill Sans Nova Light" panose="020B0302020104020203" pitchFamily="34" charset="0"/>
                <a:ea typeface="+mn-ea"/>
                <a:cs typeface="+mn-cs"/>
              </a:rPr>
              <a:t>• </a:t>
            </a:r>
            <a:r>
              <a:rPr lang="en-US" dirty="0"/>
              <a:t>Operating System: Windows 10 or later</a:t>
            </a:r>
          </a:p>
          <a:p>
            <a:r>
              <a:rPr lang="en-US" dirty="0"/>
              <a:t>• Programming Language: Python (3.x version)</a:t>
            </a:r>
          </a:p>
          <a:p>
            <a:r>
              <a:rPr lang="en-US" dirty="0"/>
              <a:t>• Database: MongoDB</a:t>
            </a:r>
          </a:p>
          <a:p>
            <a:r>
              <a:rPr lang="en-US" dirty="0"/>
              <a:t>• Frontend: HTML, CSS, JavaScript</a:t>
            </a:r>
          </a:p>
          <a:p>
            <a:r>
              <a:rPr lang="en-US" dirty="0"/>
              <a:t>• IDE/Editor: Visual Studio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TASK/MODULE 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785" y="2039110"/>
            <a:ext cx="5919216" cy="4313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Module 1: User Authentication &amp; Profile Management</a:t>
            </a:r>
          </a:p>
          <a:p>
            <a:pPr marL="457200" lvl="1" indent="0">
              <a:buNone/>
            </a:pPr>
            <a:r>
              <a:rPr lang="en-US" dirty="0"/>
              <a:t>Secure user sign-up, login, password recovery, and profile</a:t>
            </a:r>
          </a:p>
          <a:p>
            <a:pPr marL="457200" lvl="1" indent="0">
              <a:buNone/>
            </a:pPr>
            <a:r>
              <a:rPr lang="en-US" dirty="0"/>
              <a:t>editing.</a:t>
            </a:r>
          </a:p>
          <a:p>
            <a:pPr marL="457200" lvl="1" indent="0">
              <a:buNone/>
            </a:pPr>
            <a:r>
              <a:rPr lang="en-US" dirty="0"/>
              <a:t>Module 2: Song Upload &amp; Download</a:t>
            </a:r>
          </a:p>
          <a:p>
            <a:pPr marL="457200" lvl="1" indent="0">
              <a:buNone/>
            </a:pPr>
            <a:r>
              <a:rPr lang="en-US" dirty="0"/>
              <a:t>Upload songs to cloud storage, download across devices,</a:t>
            </a:r>
          </a:p>
          <a:p>
            <a:pPr marL="457200" lvl="1" indent="0">
              <a:buNone/>
            </a:pPr>
            <a:r>
              <a:rPr lang="en-US" dirty="0"/>
              <a:t>and sync libraries.</a:t>
            </a:r>
          </a:p>
          <a:p>
            <a:pPr marL="457200" lvl="1" indent="0">
              <a:buNone/>
            </a:pPr>
            <a:r>
              <a:rPr lang="en-US" dirty="0"/>
              <a:t>Module 3: Recording Music Samples</a:t>
            </a:r>
          </a:p>
          <a:p>
            <a:pPr marL="457200" lvl="1" indent="0">
              <a:buNone/>
            </a:pPr>
            <a:r>
              <a:rPr lang="en-US" dirty="0"/>
              <a:t>Record, save, and edit music samples for future 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678E25-25F3-B9C4-0663-15F77E6615DC}"/>
              </a:ext>
            </a:extLst>
          </p:cNvPr>
          <p:cNvSpPr txBox="1">
            <a:spLocks/>
          </p:cNvSpPr>
          <p:nvPr/>
        </p:nvSpPr>
        <p:spPr>
          <a:xfrm>
            <a:off x="5434584" y="2039110"/>
            <a:ext cx="5919216" cy="431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0" algn="l" rtl="0" eaLnBrk="1" latinLnBrk="0" hangingPunct="1">
              <a:lnSpc>
                <a:spcPct val="90000"/>
              </a:lnSpc>
              <a:spcBef>
                <a:spcPts val="1000"/>
              </a:spcBef>
              <a:buNone/>
            </a:pPr>
            <a:endParaRPr lang="en-US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8A75F-9447-DE5D-6EF8-BAFCCBEA9F80}"/>
              </a:ext>
            </a:extLst>
          </p:cNvPr>
          <p:cNvSpPr txBox="1"/>
          <p:nvPr/>
        </p:nvSpPr>
        <p:spPr>
          <a:xfrm>
            <a:off x="6634694" y="1758855"/>
            <a:ext cx="497056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Module 4: Music Library Management</a:t>
            </a:r>
          </a:p>
          <a:p>
            <a:r>
              <a:rPr lang="en-US" sz="2000" dirty="0"/>
              <a:t>Organize songs and recordings with sorting,</a:t>
            </a:r>
          </a:p>
          <a:p>
            <a:r>
              <a:rPr lang="en-US" sz="2000" dirty="0"/>
              <a:t>filtering, and playlist creation.</a:t>
            </a:r>
          </a:p>
          <a:p>
            <a:endParaRPr lang="en-US" sz="2000" dirty="0"/>
          </a:p>
          <a:p>
            <a:r>
              <a:rPr lang="en-US" sz="2000" dirty="0"/>
              <a:t>Module 5: Cross-Device Synchronization</a:t>
            </a:r>
          </a:p>
          <a:p>
            <a:r>
              <a:rPr lang="en-US" sz="2000" dirty="0"/>
              <a:t>Sync music, recordings, and user data across web and</a:t>
            </a:r>
          </a:p>
          <a:p>
            <a:r>
              <a:rPr lang="en-US" sz="2000" dirty="0"/>
              <a:t>mobile devices.</a:t>
            </a:r>
          </a:p>
          <a:p>
            <a:endParaRPr lang="en-US" sz="2000" dirty="0"/>
          </a:p>
          <a:p>
            <a:r>
              <a:rPr lang="en-US" sz="2000" dirty="0"/>
              <a:t>Module 6: User Interface &amp; Experience:</a:t>
            </a:r>
          </a:p>
          <a:p>
            <a:r>
              <a:rPr lang="en-US" sz="2000" dirty="0"/>
              <a:t>Responsive, user-friendly design for seamless navigation</a:t>
            </a:r>
          </a:p>
          <a:p>
            <a:r>
              <a:rPr lang="en-US" sz="2000" dirty="0"/>
              <a:t>on web and mobile platforms.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{B8A37992-74CE-4A53-9B96-1C967B09744B}tf11964407_win32</Template>
  <TotalTime>39</TotalTime>
  <Words>486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Gill Sans Nova Light</vt:lpstr>
      <vt:lpstr>Sagona Book</vt:lpstr>
      <vt:lpstr>Custom</vt:lpstr>
      <vt:lpstr>VIBE WAVE</vt:lpstr>
      <vt:lpstr>ABSTRACT</vt:lpstr>
      <vt:lpstr>SYSTEM ANALYSIS</vt:lpstr>
      <vt:lpstr>SYSTEM  REQUIREMENTS</vt:lpstr>
      <vt:lpstr>TASK/MODULE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yugesh arumugam</dc:creator>
  <cp:lastModifiedBy>yugesh arumugam</cp:lastModifiedBy>
  <cp:revision>4</cp:revision>
  <dcterms:created xsi:type="dcterms:W3CDTF">2025-01-01T17:22:41Z</dcterms:created>
  <dcterms:modified xsi:type="dcterms:W3CDTF">2025-01-02T07:51:12Z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