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Nutrition Paradox: A Global View on Obesity and Malnutrition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Summary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Objective:</a:t>
            </a:r>
          </a:p>
          <a:p>
            <a:pPr>
              <a:defRPr sz="1600"/>
            </a:pPr>
            <a:r>
              <a:t>To explore and analyze the coexistence of obesity and malnutrition across countries and demographics globally using WHO datasets.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- WHO datasets on obesity and malnutrition.</a:t>
            </a:r>
          </a:p>
          <a:p>
            <a:pPr>
              <a:defRPr sz="1600"/>
            </a:pPr>
            <a:r>
              <a:t>- Cleaned and structured data into 'obesity' and 'malnutrition' tables.</a:t>
            </a:r>
          </a:p>
          <a:p>
            <a:pPr>
              <a:defRPr sz="1600"/>
            </a:pPr>
            <a:r>
              <a:t>- Fields: Country, Year, Gender, Age_Group, Mean_Estimate, CI_Width, Level.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- Visualized trends over time.</a:t>
            </a:r>
          </a:p>
          <a:p>
            <a:pPr>
              <a:defRPr sz="1600"/>
            </a:pPr>
            <a:r>
              <a:t>- Compared top countries.</a:t>
            </a:r>
          </a:p>
          <a:p>
            <a:pPr>
              <a:defRPr sz="1600"/>
            </a:pPr>
            <a:r>
              <a:t>- Regional distributions via box plots.</a:t>
            </a:r>
          </a:p>
          <a:p>
            <a:pPr>
              <a:defRPr sz="1600"/>
            </a:pPr>
            <a:r>
              <a:t>- Obesity vs Malnutrition correlation scatter plots.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SQL-Based Analytical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- 10 queries each for obesity and malnutrition.</a:t>
            </a:r>
          </a:p>
          <a:p>
            <a:pPr>
              <a:defRPr sz="1600"/>
            </a:pPr>
            <a:r>
              <a:t>- 5 combined queries for holistic analysis.</a:t>
            </a:r>
          </a:p>
          <a:p>
            <a:pPr>
              <a:defRPr sz="1600"/>
            </a:pPr>
            <a:r>
              <a:t>- Gender, age, regional trends and disparities.</a:t>
            </a:r>
          </a:p>
          <a:p>
            <a:pPr>
              <a:defRPr sz="1600"/>
            </a:pPr>
            <a:r>
              <a:t>- Trend comparisons and reliability (CI width).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- Filters: Region, Year Range, Country Search.</a:t>
            </a:r>
          </a:p>
          <a:p>
            <a:pPr>
              <a:defRPr sz="1600"/>
            </a:pPr>
            <a:r>
              <a:t>- Visuals: Line, Bar, Box, and Scatter charts.</a:t>
            </a:r>
          </a:p>
          <a:p>
            <a:pPr>
              <a:defRPr sz="1600"/>
            </a:pPr>
            <a:r>
              <a:t>- Backend: MySQL with SQLAlchemy</a:t>
            </a:r>
          </a:p>
          <a:p>
            <a:pPr>
              <a:defRPr sz="1600"/>
            </a:pPr>
            <a:r>
              <a:t>- Frontend: Streamlit + Plotly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- Rising obesity in developed and some developing countries.</a:t>
            </a:r>
          </a:p>
          <a:p>
            <a:pPr>
              <a:defRPr sz="1600"/>
            </a:pPr>
            <a:r>
              <a:t>- Persistent malnutrition in parts of Africa &amp; South Asia.</a:t>
            </a:r>
          </a:p>
          <a:p>
            <a:pPr>
              <a:defRPr sz="1600"/>
            </a:pPr>
            <a:r>
              <a:t>- Coexistence indicates inequality &amp; dietary transition.</a:t>
            </a:r>
          </a:p>
          <a:p>
            <a:pPr>
              <a:defRPr sz="1600"/>
            </a:pPr>
            <a:r>
              <a:t>- Gender and age significantly influence nutrition.</a:t>
            </a:r>
          </a:p>
          <a:p>
            <a:pPr>
              <a:defRPr sz="1600"/>
            </a:pPr>
            <a:r>
              <a:t>- CI width used for result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