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1E0CB-4CBD-4770-BADD-57691CE6836E}" v="1" dt="2021-04-14T00:29:37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epark@ansan.ac.kr" userId="f9c747c0-5d80-4413-9a11-f7b6333c4a5d" providerId="ADAL" clId="{4CF1E0CB-4CBD-4770-BADD-57691CE6836E}"/>
    <pc:docChg chg="modSld">
      <pc:chgData name="taepark@ansan.ac.kr" userId="f9c747c0-5d80-4413-9a11-f7b6333c4a5d" providerId="ADAL" clId="{4CF1E0CB-4CBD-4770-BADD-57691CE6836E}" dt="2021-04-14T00:31:14.548" v="196" actId="1076"/>
      <pc:docMkLst>
        <pc:docMk/>
      </pc:docMkLst>
      <pc:sldChg chg="modSp mod">
        <pc:chgData name="taepark@ansan.ac.kr" userId="f9c747c0-5d80-4413-9a11-f7b6333c4a5d" providerId="ADAL" clId="{4CF1E0CB-4CBD-4770-BADD-57691CE6836E}" dt="2021-04-14T00:31:14.548" v="196" actId="1076"/>
        <pc:sldMkLst>
          <pc:docMk/>
          <pc:sldMk cId="1345652612" sldId="257"/>
        </pc:sldMkLst>
        <pc:spChg chg="mod">
          <ac:chgData name="taepark@ansan.ac.kr" userId="f9c747c0-5d80-4413-9a11-f7b6333c4a5d" providerId="ADAL" clId="{4CF1E0CB-4CBD-4770-BADD-57691CE6836E}" dt="2021-04-14T00:30:24.121" v="166" actId="6549"/>
          <ac:spMkLst>
            <pc:docMk/>
            <pc:sldMk cId="1345652612" sldId="257"/>
            <ac:spMk id="5" creationId="{00000000-0000-0000-0000-000000000000}"/>
          </ac:spMkLst>
        </pc:spChg>
        <pc:spChg chg="mod">
          <ac:chgData name="taepark@ansan.ac.kr" userId="f9c747c0-5d80-4413-9a11-f7b6333c4a5d" providerId="ADAL" clId="{4CF1E0CB-4CBD-4770-BADD-57691CE6836E}" dt="2021-04-14T00:31:14.548" v="196" actId="1076"/>
          <ac:spMkLst>
            <pc:docMk/>
            <pc:sldMk cId="1345652612" sldId="257"/>
            <ac:spMk id="6" creationId="{00000000-0000-0000-0000-000000000000}"/>
          </ac:spMkLst>
        </pc:spChg>
        <pc:spChg chg="mod">
          <ac:chgData name="taepark@ansan.ac.kr" userId="f9c747c0-5d80-4413-9a11-f7b6333c4a5d" providerId="ADAL" clId="{4CF1E0CB-4CBD-4770-BADD-57691CE6836E}" dt="2021-04-14T00:29:37.118" v="162"/>
          <ac:spMkLst>
            <pc:docMk/>
            <pc:sldMk cId="1345652612" sldId="257"/>
            <ac:spMk id="7" creationId="{00000000-0000-0000-0000-000000000000}"/>
          </ac:spMkLst>
        </pc:spChg>
        <pc:spChg chg="mod">
          <ac:chgData name="taepark@ansan.ac.kr" userId="f9c747c0-5d80-4413-9a11-f7b6333c4a5d" providerId="ADAL" clId="{4CF1E0CB-4CBD-4770-BADD-57691CE6836E}" dt="2021-04-14T00:31:09.487" v="195" actId="14100"/>
          <ac:spMkLst>
            <pc:docMk/>
            <pc:sldMk cId="1345652612" sldId="257"/>
            <ac:spMk id="8" creationId="{EFC4A51D-BC3A-435B-B869-FB2233C8D3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F41A-7D25-4D84-A8EC-7C205185C0D8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31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F41A-7D25-4D84-A8EC-7C205185C0D8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3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F41A-7D25-4D84-A8EC-7C205185C0D8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9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F41A-7D25-4D84-A8EC-7C205185C0D8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8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F41A-7D25-4D84-A8EC-7C205185C0D8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8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F41A-7D25-4D84-A8EC-7C205185C0D8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46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F41A-7D25-4D84-A8EC-7C205185C0D8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78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F41A-7D25-4D84-A8EC-7C205185C0D8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28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F41A-7D25-4D84-A8EC-7C205185C0D8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6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F41A-7D25-4D84-A8EC-7C205185C0D8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52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F41A-7D25-4D84-A8EC-7C205185C0D8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1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F41A-7D25-4D84-A8EC-7C205185C0D8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1C2D9-C218-4C1D-BE58-20C6CCB0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9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7610" y="222759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모듈</a:t>
            </a:r>
            <a:r>
              <a:rPr lang="en-US" altLang="ko-KR" dirty="0"/>
              <a:t>6. </a:t>
            </a:r>
            <a:br>
              <a:rPr lang="en-US" altLang="ko-KR" dirty="0"/>
            </a:br>
            <a:r>
              <a:rPr lang="ko-KR" altLang="en-US" dirty="0"/>
              <a:t>딥러닝 심화</a:t>
            </a:r>
            <a:r>
              <a:rPr lang="en-US" altLang="ko-KR" dirty="0"/>
              <a:t>-CNN </a:t>
            </a:r>
            <a:br>
              <a:rPr lang="en-US" altLang="ko-KR" dirty="0"/>
            </a:br>
            <a:r>
              <a:rPr lang="ko-KR" altLang="en-US" dirty="0"/>
              <a:t>실기평가</a:t>
            </a:r>
          </a:p>
        </p:txBody>
      </p:sp>
    </p:spTree>
    <p:extLst>
      <p:ext uri="{BB962C8B-B14F-4D97-AF65-F5344CB8AC3E}">
        <p14:creationId xmlns:p14="http://schemas.microsoft.com/office/powerpoint/2010/main" val="290001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683" y="421419"/>
            <a:ext cx="7174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CIFAR 10</a:t>
            </a:r>
            <a:r>
              <a:rPr lang="ko-KR" altLang="en-US" b="1" dirty="0"/>
              <a:t> </a:t>
            </a:r>
            <a:r>
              <a:rPr lang="en-US" altLang="ko-KR" b="1" dirty="0"/>
              <a:t>dataset</a:t>
            </a:r>
            <a:r>
              <a:rPr lang="ko-KR" altLang="en-US" b="1" dirty="0"/>
              <a:t>에 대해서 </a:t>
            </a:r>
            <a:r>
              <a:rPr lang="en-US" altLang="ko-KR" b="1" dirty="0"/>
              <a:t>VGG-19 Classification Network </a:t>
            </a:r>
            <a:r>
              <a:rPr lang="ko-KR" altLang="en-US" b="1" dirty="0"/>
              <a:t>구현</a:t>
            </a:r>
            <a:endParaRPr lang="en-US" altLang="ko-KR" b="1" dirty="0"/>
          </a:p>
          <a:p>
            <a:endParaRPr lang="en-US" altLang="ko-KR" b="1" dirty="0"/>
          </a:p>
          <a:p>
            <a:pPr>
              <a:tabLst>
                <a:tab pos="447675" algn="l"/>
              </a:tabLst>
            </a:pP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41060" y="4603616"/>
            <a:ext cx="6050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제출 자료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구현 설명 문서 </a:t>
            </a:r>
            <a:r>
              <a:rPr lang="en-US" altLang="ko-KR" dirty="0"/>
              <a:t>(ppt)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구현 코드</a:t>
            </a:r>
            <a:r>
              <a:rPr lang="en-US" altLang="ko-KR" dirty="0"/>
              <a:t>(</a:t>
            </a:r>
            <a:r>
              <a:rPr lang="en-US" altLang="ko-KR" dirty="0" err="1"/>
              <a:t>ipython</a:t>
            </a:r>
            <a:r>
              <a:rPr lang="en-US" altLang="ko-KR" dirty="0"/>
              <a:t> code (.</a:t>
            </a:r>
            <a:r>
              <a:rPr lang="en-US" altLang="ko-KR" dirty="0" err="1"/>
              <a:t>ipynb</a:t>
            </a:r>
            <a:r>
              <a:rPr lang="en-US" altLang="ko-KR" dirty="0"/>
              <a:t>) </a:t>
            </a:r>
            <a:r>
              <a:rPr lang="ko-KR" altLang="en-US" dirty="0"/>
              <a:t>형태로 제출</a:t>
            </a:r>
            <a:r>
              <a:rPr lang="en-US" altLang="ko-KR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41060" y="5571504"/>
            <a:ext cx="5965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제출 기한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 일요일 </a:t>
            </a:r>
            <a:r>
              <a:rPr lang="en-US" altLang="ko-KR" dirty="0"/>
              <a:t>23</a:t>
            </a:r>
            <a:r>
              <a:rPr lang="ko-KR" altLang="en-US" dirty="0"/>
              <a:t>시 </a:t>
            </a:r>
            <a:r>
              <a:rPr lang="en-US" altLang="ko-KR" dirty="0"/>
              <a:t>59</a:t>
            </a:r>
            <a:r>
              <a:rPr lang="ko-KR" altLang="en-US" dirty="0"/>
              <a:t>분까지</a:t>
            </a:r>
            <a:endParaRPr lang="en-US" altLang="ko-KR" dirty="0"/>
          </a:p>
          <a:p>
            <a:pPr lvl="1"/>
            <a:r>
              <a:rPr lang="ko-KR" altLang="en-US" dirty="0"/>
              <a:t>이메일로 제출</a:t>
            </a:r>
            <a:r>
              <a:rPr lang="en-US" altLang="ko-KR" dirty="0"/>
              <a:t>(</a:t>
            </a:r>
            <a:r>
              <a:rPr lang="ko-KR" altLang="en-US" dirty="0"/>
              <a:t>허용석</a:t>
            </a:r>
            <a:r>
              <a:rPr lang="en-US" altLang="ko-KR" dirty="0"/>
              <a:t>, yongseok.cs@gmail.com) </a:t>
            </a:r>
          </a:p>
          <a:p>
            <a:pPr marL="1257300" lvl="2" indent="-342900">
              <a:buAutoNum type="arabicPeriod"/>
            </a:pPr>
            <a:r>
              <a:rPr lang="ko-KR" altLang="en-US" dirty="0"/>
              <a:t>메일 제목</a:t>
            </a:r>
            <a:r>
              <a:rPr lang="en-US" altLang="ko-KR" dirty="0"/>
              <a:t>: </a:t>
            </a:r>
            <a:r>
              <a:rPr lang="ko-KR" altLang="en-US" dirty="0"/>
              <a:t>본인이름</a:t>
            </a:r>
            <a:r>
              <a:rPr lang="en-US" altLang="ko-KR" dirty="0"/>
              <a:t>.zip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C4A51D-BC3A-435B-B869-FB2233C8D393}"/>
              </a:ext>
            </a:extLst>
          </p:cNvPr>
          <p:cNvSpPr txBox="1"/>
          <p:nvPr/>
        </p:nvSpPr>
        <p:spPr>
          <a:xfrm>
            <a:off x="214683" y="1075326"/>
            <a:ext cx="667258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/>
              <a:t>necessary condition: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 err="1"/>
              <a:t>Pytorch</a:t>
            </a:r>
            <a:r>
              <a:rPr lang="en-US" altLang="ko-KR" sz="1600" dirty="0"/>
              <a:t> </a:t>
            </a:r>
            <a:r>
              <a:rPr lang="ko-KR" altLang="en-US" sz="1600" dirty="0"/>
              <a:t>라이브러리를 이용 </a:t>
            </a:r>
            <a:r>
              <a:rPr lang="en-US" altLang="ko-KR" sz="1600" dirty="0"/>
              <a:t>(</a:t>
            </a:r>
            <a:r>
              <a:rPr lang="ko-KR" altLang="en-US" sz="1600" dirty="0"/>
              <a:t>오른쪽 표 참고</a:t>
            </a:r>
            <a:r>
              <a:rPr lang="en-US" altLang="ko-KR" sz="1600" dirty="0"/>
              <a:t>)</a:t>
            </a:r>
          </a:p>
          <a:p>
            <a:pPr marL="800100" lvl="1" indent="-342900">
              <a:buAutoNum type="arabicPeriod"/>
            </a:pPr>
            <a:r>
              <a:rPr lang="en-US" altLang="ko-KR" sz="1600" dirty="0"/>
              <a:t>Original VGG-19</a:t>
            </a:r>
            <a:r>
              <a:rPr lang="ko-KR" altLang="en-US" sz="1600" dirty="0"/>
              <a:t>에서 </a:t>
            </a:r>
            <a:r>
              <a:rPr lang="en-US" altLang="ko-KR" sz="1600" dirty="0">
                <a:solidFill>
                  <a:srgbClr val="FF0000"/>
                </a:solidFill>
              </a:rPr>
              <a:t>FC </a:t>
            </a:r>
            <a:r>
              <a:rPr lang="ko-KR" altLang="en-US" sz="1600" dirty="0">
                <a:solidFill>
                  <a:srgbClr val="FF0000"/>
                </a:solidFill>
              </a:rPr>
              <a:t>변형</a:t>
            </a:r>
            <a:r>
              <a:rPr lang="ko-KR" altLang="en-US" sz="1600" dirty="0"/>
              <a:t>되었으니 주의바람</a:t>
            </a:r>
            <a:r>
              <a:rPr lang="en-US" altLang="ko-KR" sz="1600" dirty="0"/>
              <a:t>!	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600" dirty="0"/>
              <a:t>Dataset </a:t>
            </a:r>
            <a:r>
              <a:rPr lang="ko-KR" altLang="en-US" sz="1600" dirty="0"/>
              <a:t>구성</a:t>
            </a:r>
            <a:r>
              <a:rPr lang="en-US" altLang="ko-KR" sz="1600" dirty="0"/>
              <a:t>: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sz="1600" dirty="0" err="1"/>
              <a:t>Pytorch</a:t>
            </a:r>
            <a:r>
              <a:rPr lang="en-US" altLang="ko-KR" sz="1600" dirty="0"/>
              <a:t> </a:t>
            </a:r>
            <a:r>
              <a:rPr lang="ko-KR" altLang="en-US" sz="1600" dirty="0"/>
              <a:t>에서 </a:t>
            </a:r>
            <a:r>
              <a:rPr lang="en-US" altLang="ko-KR" sz="1600" dirty="0"/>
              <a:t>CIFAR10 dataset</a:t>
            </a:r>
            <a:r>
              <a:rPr lang="ko-KR" altLang="en-US" sz="1600" dirty="0"/>
              <a:t>을 </a:t>
            </a:r>
            <a:r>
              <a:rPr lang="en-US" altLang="ko-KR" sz="1600" dirty="0"/>
              <a:t>download </a:t>
            </a:r>
            <a:r>
              <a:rPr lang="ko-KR" altLang="en-US" sz="1600" dirty="0"/>
              <a:t>및 </a:t>
            </a:r>
            <a:r>
              <a:rPr lang="en-US" altLang="ko-KR" sz="1600" dirty="0"/>
              <a:t>dataset </a:t>
            </a:r>
            <a:r>
              <a:rPr lang="ko-KR" altLang="en-US" sz="1600" dirty="0"/>
              <a:t>구성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 </a:t>
            </a:r>
            <a:r>
              <a:rPr lang="ko-KR" altLang="en-US" sz="1600" dirty="0" err="1"/>
              <a:t>전처리</a:t>
            </a:r>
            <a:r>
              <a:rPr lang="ko-KR" altLang="en-US" sz="1600" dirty="0"/>
              <a:t> 및 </a:t>
            </a:r>
            <a:r>
              <a:rPr lang="en-US" altLang="ko-KR" sz="1600" dirty="0"/>
              <a:t>augmentation: </a:t>
            </a:r>
            <a:r>
              <a:rPr lang="ko-KR" altLang="en-US" sz="1600" dirty="0"/>
              <a:t>아래를 포함하도록 구성</a:t>
            </a:r>
            <a:endParaRPr lang="en-US" altLang="ko-KR" sz="1600" dirty="0"/>
          </a:p>
          <a:p>
            <a:pPr marL="800100" lvl="1" indent="-342900">
              <a:buAutoNum type="arabicPeriod"/>
            </a:pP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Transforms.RandomCrop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(32, padding=4)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Transforms.RandomHorizontalFlip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800100" lvl="1" indent="-342900">
              <a:buFontTx/>
              <a:buAutoNum type="arabicPeriod"/>
            </a:pPr>
            <a:r>
              <a:rPr lang="pt-BR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Transforms.Normalize((</a:t>
            </a:r>
            <a:r>
              <a:rPr lang="pt-BR" altLang="ko-KR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0.4914</a:t>
            </a:r>
            <a:r>
              <a:rPr lang="pt-BR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altLang="ko-KR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0.4822</a:t>
            </a:r>
            <a:r>
              <a:rPr lang="pt-BR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altLang="ko-KR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0.4465</a:t>
            </a:r>
            <a:r>
              <a:rPr lang="pt-BR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(</a:t>
            </a:r>
            <a:r>
              <a:rPr lang="pt-BR" altLang="ko-KR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0.2023</a:t>
            </a:r>
            <a:r>
              <a:rPr lang="pt-BR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altLang="ko-KR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0.1994</a:t>
            </a:r>
            <a:r>
              <a:rPr lang="pt-BR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altLang="ko-KR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0.2010</a:t>
            </a:r>
            <a:r>
              <a:rPr lang="pt-BR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각 </a:t>
            </a:r>
            <a:r>
              <a:rPr lang="en-US" altLang="ko-KR" sz="1600" dirty="0"/>
              <a:t>Convolution </a:t>
            </a:r>
            <a:r>
              <a:rPr lang="ko-KR" altLang="en-US" sz="1600" dirty="0"/>
              <a:t>은 </a:t>
            </a:r>
            <a:r>
              <a:rPr lang="en-US" altLang="ko-KR" sz="1600" b="1" u="sng" dirty="0"/>
              <a:t>3x3 size, padding =1 </a:t>
            </a:r>
            <a:r>
              <a:rPr lang="ko-KR" altLang="en-US" sz="1600" dirty="0"/>
              <a:t>로 둔다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각 </a:t>
            </a:r>
            <a:r>
              <a:rPr lang="en-US" altLang="ko-KR" sz="1600" dirty="0"/>
              <a:t>Convolution </a:t>
            </a:r>
            <a:r>
              <a:rPr lang="ko-KR" altLang="en-US" sz="1600" dirty="0"/>
              <a:t>마다 </a:t>
            </a:r>
            <a:r>
              <a:rPr lang="en-US" altLang="ko-KR" sz="1600" b="1" u="sng" dirty="0"/>
              <a:t>batch normalization </a:t>
            </a:r>
            <a:r>
              <a:rPr lang="ko-KR" altLang="en-US" sz="1600" b="1" u="sng" dirty="0"/>
              <a:t>및 </a:t>
            </a:r>
            <a:r>
              <a:rPr lang="en-US" altLang="ko-KR" sz="1600" b="1" u="sng" dirty="0" err="1"/>
              <a:t>Relu</a:t>
            </a:r>
            <a:r>
              <a:rPr lang="en-US" altLang="ko-KR" sz="1600" b="1" u="sng" dirty="0"/>
              <a:t> </a:t>
            </a:r>
            <a:r>
              <a:rPr lang="ko-KR" altLang="en-US" sz="1600" dirty="0"/>
              <a:t>추가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Loss function: </a:t>
            </a:r>
            <a:r>
              <a:rPr lang="en-US" altLang="ko-KR" sz="1600" b="1" u="sng" dirty="0"/>
              <a:t>Cross Entropy </a:t>
            </a:r>
            <a:r>
              <a:rPr lang="en-US" altLang="ko-KR" sz="1600" dirty="0"/>
              <a:t>loss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600" dirty="0"/>
              <a:t>Optimization: </a:t>
            </a:r>
            <a:r>
              <a:rPr lang="en-US" altLang="ko-KR" sz="1600" b="1" u="sng" dirty="0"/>
              <a:t>Adam</a:t>
            </a:r>
            <a:r>
              <a:rPr lang="en-US" altLang="ko-KR" sz="1600" dirty="0"/>
              <a:t> optimization(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0.001)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b="1" u="sng" dirty="0"/>
              <a:t>마지막 </a:t>
            </a:r>
            <a:r>
              <a:rPr lang="en-US" altLang="ko-KR" sz="1600" b="1" u="sng" dirty="0"/>
              <a:t>FC layer</a:t>
            </a:r>
            <a:r>
              <a:rPr lang="ko-KR" altLang="en-US" sz="1600" b="1" u="sng" dirty="0"/>
              <a:t>는 </a:t>
            </a:r>
            <a:r>
              <a:rPr lang="en-US" altLang="ko-KR" sz="1600" b="1" u="sng" dirty="0"/>
              <a:t>FC-10</a:t>
            </a:r>
            <a:r>
              <a:rPr lang="ko-KR" altLang="en-US" sz="1600" b="1" u="sng" dirty="0"/>
              <a:t>이 되게 바꾼다</a:t>
            </a:r>
            <a:r>
              <a:rPr lang="en-US" altLang="ko-KR" sz="1600" b="1" u="sng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b="1" u="sng" dirty="0"/>
              <a:t>FC</a:t>
            </a:r>
            <a:r>
              <a:rPr lang="ko-KR" altLang="en-US" sz="1600" b="1" u="sng" dirty="0"/>
              <a:t>마다</a:t>
            </a:r>
            <a:r>
              <a:rPr lang="en-US" altLang="ko-KR" sz="1600" b="1" u="sng" dirty="0"/>
              <a:t> dropout (p=0.2)</a:t>
            </a:r>
            <a:r>
              <a:rPr lang="ko-KR" altLang="en-US" sz="1600" b="1" u="sng" dirty="0"/>
              <a:t>를 추가</a:t>
            </a:r>
            <a:r>
              <a:rPr lang="ko-KR" altLang="en-US" sz="1600" dirty="0"/>
              <a:t>한다</a:t>
            </a:r>
            <a:r>
              <a:rPr lang="en-US" altLang="ko-KR" sz="1600" dirty="0"/>
              <a:t>. (</a:t>
            </a:r>
            <a:r>
              <a:rPr lang="ko-KR" altLang="en-US" sz="1600" b="1" dirty="0"/>
              <a:t>마지막 </a:t>
            </a:r>
            <a:r>
              <a:rPr lang="en-US" altLang="ko-KR" sz="1600" b="1" dirty="0"/>
              <a:t>FC </a:t>
            </a:r>
            <a:r>
              <a:rPr lang="ko-KR" altLang="en-US" sz="1600" b="1" dirty="0"/>
              <a:t>제외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600" b="1" u="sng" dirty="0"/>
              <a:t>Batch size =100</a:t>
            </a:r>
            <a:r>
              <a:rPr lang="ko-KR" altLang="en-US" sz="1600" b="1" u="sng" dirty="0"/>
              <a:t>로 둔다</a:t>
            </a:r>
            <a:r>
              <a:rPr lang="en-US" altLang="ko-KR" sz="1600" b="1" u="sng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b="1" u="sng" dirty="0"/>
              <a:t>Epoch = 10  training</a:t>
            </a:r>
            <a:r>
              <a:rPr lang="ko-KR" altLang="en-US" sz="1600" b="1" u="sng" dirty="0"/>
              <a:t> </a:t>
            </a:r>
            <a:r>
              <a:rPr lang="ko-KR" altLang="en-US" sz="1600" dirty="0"/>
              <a:t>후에 </a:t>
            </a:r>
            <a:br>
              <a:rPr lang="en-US" altLang="ko-KR" sz="1600" dirty="0"/>
            </a:br>
            <a:r>
              <a:rPr lang="en-US" altLang="ko-KR" sz="1600" b="1" u="sng" dirty="0">
                <a:solidFill>
                  <a:srgbClr val="FF0000"/>
                </a:solidFill>
              </a:rPr>
              <a:t>test accuracy</a:t>
            </a:r>
            <a:r>
              <a:rPr lang="ko-KR" altLang="en-US" sz="1600" b="1" u="sng" dirty="0">
                <a:solidFill>
                  <a:srgbClr val="FF0000"/>
                </a:solidFill>
              </a:rPr>
              <a:t>를</a:t>
            </a:r>
            <a:r>
              <a:rPr lang="en-US" altLang="ko-KR" sz="1600" b="1" u="sng" dirty="0">
                <a:solidFill>
                  <a:srgbClr val="FF0000"/>
                </a:solidFill>
              </a:rPr>
              <a:t> </a:t>
            </a:r>
            <a:r>
              <a:rPr lang="ko-KR" altLang="en-US" sz="1600" b="1" u="sng" dirty="0">
                <a:solidFill>
                  <a:srgbClr val="FF0000"/>
                </a:solidFill>
              </a:rPr>
              <a:t>계산하여 화면에 </a:t>
            </a:r>
            <a:r>
              <a:rPr lang="en-US" altLang="ko-KR" sz="1600" b="1" u="sng" dirty="0">
                <a:solidFill>
                  <a:srgbClr val="FF0000"/>
                </a:solidFill>
              </a:rPr>
              <a:t>print</a:t>
            </a:r>
            <a:r>
              <a:rPr lang="ko-KR" altLang="en-US" sz="1600" b="1" u="sng" dirty="0">
                <a:solidFill>
                  <a:srgbClr val="FF0000"/>
                </a:solidFill>
              </a:rPr>
              <a:t> 한다</a:t>
            </a:r>
            <a:r>
              <a:rPr lang="en-US" altLang="ko-KR" sz="1600" b="1" u="sng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Training </a:t>
            </a:r>
            <a:r>
              <a:rPr lang="ko-KR" altLang="en-US" sz="1600" dirty="0"/>
              <a:t>은 </a:t>
            </a:r>
            <a:r>
              <a:rPr lang="ko-KR" altLang="en-US" sz="1600" b="1" u="sng" dirty="0"/>
              <a:t>반드시 </a:t>
            </a:r>
            <a:r>
              <a:rPr lang="en-US" altLang="ko-KR" sz="1600" b="1" u="sng" dirty="0" err="1"/>
              <a:t>gpu</a:t>
            </a:r>
            <a:r>
              <a:rPr lang="ko-KR" altLang="en-US" sz="1600" b="1" u="sng" dirty="0"/>
              <a:t>에서 </a:t>
            </a:r>
            <a:r>
              <a:rPr lang="ko-KR" altLang="en-US" sz="1600" dirty="0"/>
              <a:t>수행되도록 설정함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기타 </a:t>
            </a:r>
            <a:r>
              <a:rPr lang="en-US" altLang="ko-KR" sz="1600" dirty="0"/>
              <a:t>hyper parameter</a:t>
            </a:r>
            <a:r>
              <a:rPr lang="ko-KR" altLang="en-US" sz="1600" dirty="0"/>
              <a:t>는 자유롭게 정함</a:t>
            </a:r>
            <a:r>
              <a:rPr lang="en-US" altLang="ko-KR" sz="1600" dirty="0"/>
              <a:t>.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EF49A49-5F84-4960-855D-B1C017E4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948" y="118796"/>
            <a:ext cx="3959369" cy="457127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4207A41-B886-4E78-ADF9-59F6F06E57BD}"/>
              </a:ext>
            </a:extLst>
          </p:cNvPr>
          <p:cNvSpPr/>
          <p:nvPr/>
        </p:nvSpPr>
        <p:spPr>
          <a:xfrm>
            <a:off x="11229975" y="118796"/>
            <a:ext cx="747342" cy="39769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382C48-22F1-4B38-8284-C1A2512812DE}"/>
              </a:ext>
            </a:extLst>
          </p:cNvPr>
          <p:cNvSpPr/>
          <p:nvPr/>
        </p:nvSpPr>
        <p:spPr>
          <a:xfrm>
            <a:off x="9604268" y="675060"/>
            <a:ext cx="490953" cy="135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11034-B63F-4BB1-8505-E488485D714A}"/>
              </a:ext>
            </a:extLst>
          </p:cNvPr>
          <p:cNvSpPr txBox="1"/>
          <p:nvPr/>
        </p:nvSpPr>
        <p:spPr>
          <a:xfrm>
            <a:off x="9585216" y="620564"/>
            <a:ext cx="853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32x32</a:t>
            </a:r>
            <a:endParaRPr lang="ko-KR" altLang="en-US" sz="10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EAAF89-A682-49D0-A498-981E5FDFFDCC}"/>
              </a:ext>
            </a:extLst>
          </p:cNvPr>
          <p:cNvSpPr/>
          <p:nvPr/>
        </p:nvSpPr>
        <p:spPr>
          <a:xfrm>
            <a:off x="9980065" y="3552826"/>
            <a:ext cx="310110" cy="114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6A2E95-0F04-4EC5-94BE-1516EB5F5D86}"/>
              </a:ext>
            </a:extLst>
          </p:cNvPr>
          <p:cNvSpPr/>
          <p:nvPr/>
        </p:nvSpPr>
        <p:spPr>
          <a:xfrm>
            <a:off x="9980065" y="3681414"/>
            <a:ext cx="310110" cy="114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BBC587-B360-4E74-A2D5-8505D2ADB0D9}"/>
              </a:ext>
            </a:extLst>
          </p:cNvPr>
          <p:cNvSpPr/>
          <p:nvPr/>
        </p:nvSpPr>
        <p:spPr>
          <a:xfrm>
            <a:off x="9984828" y="3810387"/>
            <a:ext cx="305347" cy="114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8B739C-91EC-424B-84CA-759EBEFF8F81}"/>
              </a:ext>
            </a:extLst>
          </p:cNvPr>
          <p:cNvSpPr txBox="1"/>
          <p:nvPr/>
        </p:nvSpPr>
        <p:spPr>
          <a:xfrm>
            <a:off x="9906635" y="3504269"/>
            <a:ext cx="853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1000</a:t>
            </a:r>
            <a:endParaRPr lang="ko-KR" altLang="en-US" sz="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2B5048-99FA-4343-AED7-FEF415DEEC57}"/>
              </a:ext>
            </a:extLst>
          </p:cNvPr>
          <p:cNvSpPr txBox="1"/>
          <p:nvPr/>
        </p:nvSpPr>
        <p:spPr>
          <a:xfrm>
            <a:off x="9950861" y="3632547"/>
            <a:ext cx="853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500</a:t>
            </a:r>
            <a:endParaRPr lang="ko-KR" altLang="en-US" sz="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E03E02-5288-4C25-9AAE-365738C2B371}"/>
              </a:ext>
            </a:extLst>
          </p:cNvPr>
          <p:cNvSpPr txBox="1"/>
          <p:nvPr/>
        </p:nvSpPr>
        <p:spPr>
          <a:xfrm>
            <a:off x="9972445" y="3768370"/>
            <a:ext cx="853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10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34565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243</Words>
  <Application>Microsoft Office PowerPoint</Application>
  <PresentationFormat>와이드스크린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Courier New</vt:lpstr>
      <vt:lpstr>Office 테마</vt:lpstr>
      <vt:lpstr>모듈6.  딥러닝 심화-CNN  실기평가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모듈8.  비즈니스 적용: 영상처리 기반 머신러닝 실기 평가</dc:title>
  <dc:creator>RentalHub-L4</dc:creator>
  <cp:lastModifiedBy>허용석</cp:lastModifiedBy>
  <cp:revision>38</cp:revision>
  <dcterms:created xsi:type="dcterms:W3CDTF">2020-07-24T01:37:31Z</dcterms:created>
  <dcterms:modified xsi:type="dcterms:W3CDTF">2021-05-02T14:17:47Z</dcterms:modified>
</cp:coreProperties>
</file>