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12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70" r:id="rId8"/>
    <p:sldId id="269" r:id="rId9"/>
    <p:sldId id="263" r:id="rId10"/>
    <p:sldId id="264" r:id="rId11"/>
    <p:sldId id="265" r:id="rId12"/>
    <p:sldId id="271" r:id="rId13"/>
    <p:sldId id="272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353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15821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29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9683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159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61402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063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375820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610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08110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4285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28725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423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8657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68259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9925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3938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6" r:id="rId14"/>
    <p:sldLayoutId id="2147484127" r:id="rId15"/>
    <p:sldLayoutId id="2147484128" r:id="rId16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302451" y="168709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4801" y="460769"/>
            <a:ext cx="11887201" cy="186333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Excel</a:t>
            </a:r>
            <a:r>
              <a:rPr lang="en-US" sz="6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6000" spc="15" dirty="0">
              <a:solidFill>
                <a:schemeClr val="tx1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61632" y="3334962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/>
              <a:t>YUGENTHIRAN 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NO:2213111036060.</a:t>
            </a:r>
            <a:endParaRPr lang="en-US" sz="2400" dirty="0"/>
          </a:p>
          <a:p>
            <a:r>
              <a:rPr lang="en-US" sz="2400" dirty="0"/>
              <a:t>NM </a:t>
            </a:r>
            <a:r>
              <a:rPr lang="en-US" sz="2400" dirty="0" smtClean="0"/>
              <a:t>ID:9EC56980F988B3582E94F017B98124.</a:t>
            </a:r>
            <a:endParaRPr lang="en-US" sz="2400" dirty="0"/>
          </a:p>
          <a:p>
            <a:r>
              <a:rPr lang="en-US" sz="2400" dirty="0"/>
              <a:t>DEPARTMENT: B.COM (GENERAL).</a:t>
            </a:r>
          </a:p>
          <a:p>
            <a:r>
              <a:rPr lang="en-US" sz="2400" dirty="0"/>
              <a:t>COLLEGE: GOVERNMENT ARTS AND SCIENCE COLLEGE NANDANAM.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524000" y="12954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55332" y="16764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587-2240-EB4F-2723-A8704F50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366" y="1524000"/>
            <a:ext cx="9185434" cy="3816429"/>
          </a:xfrm>
        </p:spPr>
        <p:txBody>
          <a:bodyPr>
            <a:normAutofit fontScale="90000"/>
          </a:bodyPr>
          <a:lstStyle/>
          <a:p>
            <a:r>
              <a:rPr lang="en-US" sz="3200" b="0" dirty="0"/>
              <a:t>4.Pivot table: to </a:t>
            </a:r>
            <a:r>
              <a:rPr lang="en-US" sz="3200" b="0" dirty="0" err="1"/>
              <a:t>summarise</a:t>
            </a:r>
            <a:r>
              <a:rPr lang="en-US" sz="3200" b="0" dirty="0"/>
              <a:t> the data and analysis it.</a:t>
            </a:r>
            <a:br>
              <a:rPr lang="en-US" sz="3200" b="0" dirty="0"/>
            </a:br>
            <a:r>
              <a:rPr lang="en-US" sz="3200" b="0" dirty="0"/>
              <a:t>5.slicers: I have used slicers to easy access the data which we are searching for</a:t>
            </a:r>
            <a:r>
              <a:rPr lang="en-US" sz="4400" dirty="0"/>
              <a:t>.</a:t>
            </a:r>
            <a:br>
              <a:rPr lang="en-US" sz="4400" dirty="0"/>
            </a:br>
            <a:r>
              <a:rPr lang="en-US" sz="3200" b="0" dirty="0"/>
              <a:t>6.pivot charts: to understand the data in a easy manner.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809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6764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</TotalTime>
  <Words>495</Words>
  <Application>Microsoft Office PowerPoint</Application>
  <PresentationFormat>Widescreen</PresentationFormat>
  <Paragraphs>72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Employee Data Analysis using Excel </vt:lpstr>
      <vt:lpstr>PROJECT TITLE</vt:lpstr>
      <vt:lpstr>PROBLEM STATEMENT</vt:lpstr>
      <vt:lpstr>PROJECT OVERVIEW</vt:lpstr>
      <vt:lpstr>WHO ARE THE END USERS?</vt:lpstr>
      <vt:lpstr>OUR SOLUTION AND ITS VALUE PROPOSITION</vt:lpstr>
      <vt:lpstr>4.Pivot table: to summarise the data and analysis it. 5.slicers: I have used slicers to easy access the data which we are searching for. 6.pivot charts: to understand the data in a easy manner. 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WIN</cp:lastModifiedBy>
  <cp:revision>26</cp:revision>
  <dcterms:created xsi:type="dcterms:W3CDTF">2024-03-29T15:07:22Z</dcterms:created>
  <dcterms:modified xsi:type="dcterms:W3CDTF">2024-08-30T07:35:21Z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