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acifico"/>
      <p:regular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acific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71b1bf23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71b1bf23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1b1bf23c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1b1bf23c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4294967295" type="ctrTitle"/>
          </p:nvPr>
        </p:nvSpPr>
        <p:spPr>
          <a:xfrm>
            <a:off x="96300" y="192600"/>
            <a:ext cx="8971800" cy="47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33">
                <a:solidFill>
                  <a:srgbClr val="E8E8E8"/>
                </a:solidFill>
                <a:highlight>
                  <a:srgbClr val="1F1F1F"/>
                </a:highlight>
                <a:latin typeface="Pacifico"/>
                <a:ea typeface="Pacifico"/>
                <a:cs typeface="Pacifico"/>
                <a:sym typeface="Pacifico"/>
              </a:rPr>
              <a:t>Knowing yourself is the beginning of all wisdom. -Aristotle</a:t>
            </a:r>
            <a:endParaRPr sz="2933">
              <a:solidFill>
                <a:srgbClr val="E8E8E8"/>
              </a:solidFill>
              <a:highlight>
                <a:srgbClr val="1F1F1F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E8E8E8"/>
              </a:solidFill>
              <a:highlight>
                <a:srgbClr val="1F1F1F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2422">
                <a:highlight>
                  <a:srgbClr val="1F1F1F"/>
                </a:highlight>
                <a:latin typeface="Pacifico"/>
                <a:ea typeface="Pacifico"/>
                <a:cs typeface="Pacifico"/>
                <a:sym typeface="Pacifico"/>
              </a:rPr>
              <a:t> “If a man neglects education, he walks lame to the end of his life.”-Plato</a:t>
            </a:r>
            <a:endParaRPr b="1" sz="2422">
              <a:highlight>
                <a:srgbClr val="1F1F1F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2422">
              <a:highlight>
                <a:srgbClr val="1F1F1F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4822">
                <a:highlight>
                  <a:srgbClr val="1F1F1F"/>
                </a:highlight>
                <a:latin typeface="Pacifico"/>
                <a:ea typeface="Pacifico"/>
                <a:cs typeface="Pacifico"/>
                <a:sym typeface="Pacifico"/>
              </a:rPr>
              <a:t>There is only one good, knowledge, and one evil, ignorance. - Socrates</a:t>
            </a:r>
            <a:endParaRPr b="1" sz="6044">
              <a:highlight>
                <a:srgbClr val="1F1F1F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E8E8E8"/>
              </a:solidFill>
              <a:highlight>
                <a:srgbClr val="1F1F1F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847850" y="1038100"/>
            <a:ext cx="676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559" y="1926900"/>
            <a:ext cx="9142885" cy="156696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Pacifico"/>
              </a:rPr>
              <a:t>I DREAM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294387" y="1962150"/>
            <a:ext cx="8555223" cy="14741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Pacifico"/>
              </a:rPr>
              <a:t>I ACHIEVE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