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Mining Seasonal Temporal Patterns in Time Series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Van Long Ho, Nguyen Ho, Torben Bach Pedersen</a:t>
            </a:r>
          </a:p>
          <a:p>
            <a:r>
              <a:t>Aalborg University, Denmark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IoT sensors generate vast time series data across domains like energy, healthcare, and transportation.</a:t>
            </a:r>
          </a:p>
          <a:p>
            <a:r>
              <a:rPr dirty="0"/>
              <a:t>Mining these time series reveals hidden patterns for decision-making.</a:t>
            </a:r>
          </a:p>
          <a:p>
            <a:r>
              <a:rPr dirty="0"/>
              <a:t>Seasonal Temporal Patterns (STPs) identify periodic events with temporal relationships.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Mining STPs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Traditional measures like support and confidence don't capture seasonality.</a:t>
            </a:r>
          </a:p>
          <a:p>
            <a:r>
              <a:rPr dirty="0"/>
              <a:t>Anti-monotonicity doesn't apply to STPs, making pruning difficult.</a:t>
            </a:r>
          </a:p>
          <a:p>
            <a:r>
              <a:rPr dirty="0"/>
              <a:t>Exponential search space complicates computation.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FreqSTPfTS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 new approach for mining Seasonal Temporal Patterns (STPs).</a:t>
            </a:r>
          </a:p>
          <a:p>
            <a:r>
              <a:rPr dirty="0"/>
              <a:t>Mines patterns at multiple time granularities.</a:t>
            </a:r>
          </a:p>
          <a:p>
            <a:r>
              <a:rPr dirty="0"/>
              <a:t>Efficient data structures and pruning techniques reduce search space.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FreqSTPfTS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1. </a:t>
            </a:r>
            <a:r>
              <a:rPr b="1" dirty="0"/>
              <a:t>Granular Mining: </a:t>
            </a:r>
            <a:r>
              <a:rPr dirty="0"/>
              <a:t>Flexibly mines patterns across time granularities.</a:t>
            </a:r>
          </a:p>
          <a:p>
            <a:r>
              <a:rPr dirty="0"/>
              <a:t>2. </a:t>
            </a:r>
            <a:r>
              <a:rPr b="1" dirty="0"/>
              <a:t>Efficient Algorithms: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dirty="0"/>
              <a:t> - </a:t>
            </a:r>
            <a:r>
              <a:rPr dirty="0" err="1"/>
              <a:t>Apriori</a:t>
            </a:r>
            <a:r>
              <a:rPr dirty="0"/>
              <a:t>-like pruning.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dirty="0"/>
              <a:t>   </a:t>
            </a:r>
            <a:r>
              <a:rPr lang="en-IN" dirty="0"/>
              <a:t> </a:t>
            </a:r>
            <a:r>
              <a:rPr dirty="0"/>
              <a:t>- Transitivity pruning.</a:t>
            </a:r>
          </a:p>
          <a:p>
            <a:r>
              <a:rPr dirty="0"/>
              <a:t>3. </a:t>
            </a:r>
            <a:r>
              <a:rPr b="1" dirty="0"/>
              <a:t>Approximate Mining: </a:t>
            </a:r>
            <a:r>
              <a:rPr dirty="0"/>
              <a:t>Uses mutual information for faster results.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STPs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b="1" dirty="0"/>
              <a:t>Healthcare: </a:t>
            </a:r>
            <a:r>
              <a:rPr dirty="0"/>
              <a:t>Identifying seasonal diseases for prevention.</a:t>
            </a:r>
          </a:p>
          <a:p>
            <a:r>
              <a:rPr b="1" dirty="0"/>
              <a:t>Market Analysis: </a:t>
            </a:r>
            <a:r>
              <a:rPr dirty="0"/>
              <a:t>Planning trading strategies based on stock trends.</a:t>
            </a:r>
          </a:p>
          <a:p>
            <a:r>
              <a:rPr b="1" dirty="0"/>
              <a:t>Smart Cities: </a:t>
            </a:r>
            <a:r>
              <a:rPr dirty="0"/>
              <a:t>Traffic optimization using weather patterns.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FreqSTPfTS</a:t>
            </a:r>
            <a:r>
              <a:rPr dirty="0"/>
              <a:t> outperforms baseline methods in runtime and memory usage.</a:t>
            </a:r>
          </a:p>
          <a:p>
            <a:r>
              <a:rPr dirty="0"/>
              <a:t>Scales to large datasets effectively.</a:t>
            </a:r>
          </a:p>
          <a:p>
            <a:r>
              <a:rPr dirty="0"/>
              <a:t>Approximate version achieves 10x speedup while maintaining accuracy.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FreqSTPfTS</a:t>
            </a:r>
            <a:r>
              <a:rPr dirty="0"/>
              <a:t> is a breakthrough in mining Seasonal Temporal Patterns.</a:t>
            </a:r>
          </a:p>
          <a:p>
            <a:r>
              <a:rPr dirty="0"/>
              <a:t>Combines efficiency, scalability, and precision.</a:t>
            </a:r>
          </a:p>
          <a:p>
            <a:r>
              <a:rPr dirty="0"/>
              <a:t>Enables smarter decisions across industries like healthcare, finance, and smart cities.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256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Mining Seasonal Temporal Patterns in Time Series</vt:lpstr>
      <vt:lpstr>Introduction</vt:lpstr>
      <vt:lpstr>Challenges in Mining STPs</vt:lpstr>
      <vt:lpstr>FreqSTPfTS Overview</vt:lpstr>
      <vt:lpstr>Key Features of FreqSTPfTS</vt:lpstr>
      <vt:lpstr>Applications of STPs</vt:lpstr>
      <vt:lpstr>Experimental 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Seasonal Temporal Patterns in Time Series</dc:title>
  <dc:subject/>
  <dc:creator>yugm</dc:creator>
  <cp:keywords/>
  <dc:description>generated using python-pptx</dc:description>
  <cp:lastModifiedBy>Itachi Patel</cp:lastModifiedBy>
  <cp:revision>2</cp:revision>
  <dcterms:created xsi:type="dcterms:W3CDTF">2013-01-27T09:14:16Z</dcterms:created>
  <dcterms:modified xsi:type="dcterms:W3CDTF">2024-12-12T23:13:35Z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2024-12-12T23:13:31Z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091b1e03-bb96-4f84-a34c-09e392e19a3b</vt:lpwstr>
  </property>
  <property fmtid="{D5CDD505-2E9C-101B-9397-08002B2CF9AE}" pid="7" name="MSIP_Label_defa4170-0d19-0005-0004-bc88714345d2_ActionId">
    <vt:lpwstr>732e616f-ca0f-4b8e-b37a-1a32b86d89b2</vt:lpwstr>
  </property>
  <property fmtid="{D5CDD505-2E9C-101B-9397-08002B2CF9AE}" pid="8" name="MSIP_Label_defa4170-0d19-0005-0004-bc88714345d2_ContentBits">
    <vt:lpwstr>0</vt:lpwstr>
  </property>
</Properties>
</file>