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F73-4710-66D3-5329-4A9C044A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64C72-02B9-4B38-D5FF-5A006B7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D48B-CED3-2A4E-A3A4-283620B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4512-3C11-1553-9ACC-DF9CB879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1323-F18E-AB5C-A4E3-5AF82D0B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2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A0F-C06F-B5D8-399C-1329227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3E171-B8A4-F5DC-C37E-55833D3D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D8AD-AD17-594A-0B36-9B499E5D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6465-AC93-4132-CA75-9819B07F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58BD-B458-1FCD-F229-F5CB8AC6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BB0AD-6548-03E7-56F0-CDC4C2B2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89DC3-A90C-F868-27D5-DD15721B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1A70-BCAC-3403-611A-222354F2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CF93-31E9-6E56-2F3D-A54330D7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C76C-2AB1-0DAC-DF62-30F1E53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1CBE-71AD-E947-DC9B-881F866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BEC2-C462-6DA1-A96A-2AA2DB8B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ABFC-FE92-0B6A-3547-4FA45ABE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FCED-DB35-91D6-DC46-D30A960E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23CB-DF5B-7264-11AA-BE11C48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B6B8-E9D9-FCC5-626E-40E8B60B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F0DA2-60AB-8830-3462-2151F365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F93F-D9CA-5E1B-067A-A1240E32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C772-778B-1D90-CBD3-6634221E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C710-8E6B-5D85-F756-AE1D0D5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0063-DF83-DFB3-562F-B198AE7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01C3-857C-0993-2F6E-FFA8192CC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059E-D3C7-72EB-C6EA-22874846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6FE35-E905-A27F-2C4F-338546C4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2FA7-04F0-7574-615F-7B21A0BD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9D67-6FBC-A270-0F1F-EA72C389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DE5A-37BE-B3F0-14C6-2ECE7BA9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4C0F-A34C-CF00-D3BB-560FC88F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DC3F-59CF-5591-4488-75D2C3E9F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142CF-ED6E-0DC5-463D-460D25DAB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08F18-3736-25CD-81D2-AD098F7AB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F6382-30B5-3D33-E44E-6D6A87D7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32048-459F-3098-CF44-6660081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04900-C49E-B9A2-3C09-DF1C4296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EFF-C16B-BA28-6FCE-C8038A3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0AE56-AAB3-DC3A-8E4C-26B173BD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12DD-7678-1E5D-DA83-B0923D10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A159B-CFB8-EF91-6C52-30A7212F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2D892-B9EC-5D29-3925-EEDEE137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2F659-47D0-2926-AD4B-CA5EC684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9EFC-2103-0FD1-9A10-2BABA6D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7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2398-85D6-F255-EBA3-C7E1140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6319-9741-9748-AAD2-E3F2FD72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69A78-565C-581A-CA25-261B29E2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D547-49E6-6B4C-9702-D60C6B79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B5BE-E817-BB1C-7145-7E84EBD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F8FBF-DA20-7299-895F-05E62DDB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BFC2-0AA6-B294-90A4-5911B098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96457-87D9-74A9-6E96-22C10FDC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D8DCB-2B49-0E78-82DE-0938D333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79967-22B1-D2FF-67D2-58ABD88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2D763-D2F2-6CE3-EC3B-7D70904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3A17-CAAB-1C6F-EA9F-B44D8562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4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C1E63-F6A0-68D6-219F-830C7272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1780-1332-BE20-C14B-0B7C8502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9368-A9CB-3009-BB9A-3AF736636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93C1-5EEE-453F-923C-67661953976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1D91-DAB9-B47D-7640-ACA28FB61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DB60-39BE-6566-29E5-1A4F4B957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8B2B-8215-427C-9C4D-BB87C1843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24B9-53DC-9045-430A-CF7819F1B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946"/>
            <a:ext cx="9144000" cy="2387600"/>
          </a:xfrm>
        </p:spPr>
        <p:txBody>
          <a:bodyPr/>
          <a:lstStyle/>
          <a:p>
            <a:r>
              <a:rPr lang="en-IN" dirty="0"/>
              <a:t>Land Use Land Cover using deep learning techniques</a:t>
            </a:r>
          </a:p>
        </p:txBody>
      </p:sp>
      <p:sp>
        <p:nvSpPr>
          <p:cNvPr id="4" name="officeArt object" descr="Dr. Swati Jain,…">
            <a:extLst>
              <a:ext uri="{FF2B5EF4-FFF2-40B4-BE49-F238E27FC236}">
                <a16:creationId xmlns:a16="http://schemas.microsoft.com/office/drawing/2014/main" id="{4C75741D-EB61-F66F-36EA-397B905FFF19}"/>
              </a:ext>
            </a:extLst>
          </p:cNvPr>
          <p:cNvSpPr txBox="1"/>
          <p:nvPr/>
        </p:nvSpPr>
        <p:spPr>
          <a:xfrm>
            <a:off x="1524000" y="3176587"/>
            <a:ext cx="4572000" cy="2822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800"/>
              </a:spcBef>
            </a:pPr>
            <a:r>
              <a:rPr lang="it-IT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Dr. Swati Jain,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algn="just">
              <a:lnSpc>
                <a:spcPct val="120000"/>
              </a:lnSpc>
              <a:spcBef>
                <a:spcPts val="800"/>
              </a:spcBef>
            </a:pPr>
            <a:r>
              <a:rPr lang="it-IT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Associate Professor,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Computer Science and Engineering Dept.,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Institute of Technology,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Nirma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University,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Ahmedabad 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sp>
        <p:nvSpPr>
          <p:cNvPr id="5" name="officeArt object" descr="Dr. Swati Jain,…">
            <a:extLst>
              <a:ext uri="{FF2B5EF4-FFF2-40B4-BE49-F238E27FC236}">
                <a16:creationId xmlns:a16="http://schemas.microsoft.com/office/drawing/2014/main" id="{42C0F4BE-256B-CC6F-478A-C8753424AF8E}"/>
              </a:ext>
            </a:extLst>
          </p:cNvPr>
          <p:cNvSpPr txBox="1"/>
          <p:nvPr/>
        </p:nvSpPr>
        <p:spPr>
          <a:xfrm>
            <a:off x="7349547" y="3176588"/>
            <a:ext cx="4399108" cy="282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800"/>
              </a:spcBef>
            </a:pPr>
            <a:r>
              <a:rPr lang="it-IT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Dr.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Preeti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Kathirita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800"/>
              </a:spcBef>
            </a:pPr>
            <a:r>
              <a:rPr lang="it-IT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Associate Professor,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Computer Science and Engineering Dept.,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Institute of Technology,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Nirma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University,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Ahmedabad 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211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22A9-5C6E-B00B-BA31-BBC31F1B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of SAR Raw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C5946-9078-855F-604B-2EE47C67D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18" y="1825625"/>
            <a:ext cx="6086364" cy="4351338"/>
          </a:xfrm>
        </p:spPr>
      </p:pic>
    </p:spTree>
    <p:extLst>
      <p:ext uri="{BB962C8B-B14F-4D97-AF65-F5344CB8AC3E}">
        <p14:creationId xmlns:p14="http://schemas.microsoft.com/office/powerpoint/2010/main" val="37669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4C16-EE39-30AF-1861-16112857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after performing all the </a:t>
            </a:r>
            <a:r>
              <a:rPr lang="en-IN" dirty="0" err="1"/>
              <a:t>preprocessing</a:t>
            </a:r>
            <a:r>
              <a:rPr lang="en-IN" dirty="0"/>
              <a:t> steps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E1770-540A-BAC1-3ADA-2625CC00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5" y="2096028"/>
            <a:ext cx="7523019" cy="3810532"/>
          </a:xfrm>
        </p:spPr>
      </p:pic>
    </p:spTree>
    <p:extLst>
      <p:ext uri="{BB962C8B-B14F-4D97-AF65-F5344CB8AC3E}">
        <p14:creationId xmlns:p14="http://schemas.microsoft.com/office/powerpoint/2010/main" val="9261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425F-D6AC-AB6C-F3C0-BA90A719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after supervised classification using random forest classifier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F8141-B4C2-3E4D-60B2-37AFC611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217" y="1825625"/>
            <a:ext cx="5477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0EE1-9FA7-95D6-E433-07DB7743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Curves for validation accuracy and loss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2DAB8-1F50-74A1-6B85-AB4D0610E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2001" r="1025"/>
          <a:stretch/>
        </p:blipFill>
        <p:spPr bwMode="auto">
          <a:xfrm>
            <a:off x="838200" y="1980429"/>
            <a:ext cx="4253345" cy="36999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1EE11-753F-5D5F-3AD8-35959DF13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993" r="1053" b="1893"/>
          <a:stretch/>
        </p:blipFill>
        <p:spPr bwMode="auto">
          <a:xfrm>
            <a:off x="6096000" y="2278902"/>
            <a:ext cx="4362639" cy="3102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446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56F-3EE1-8957-824D-C07B8240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Predicted Image for a certain patch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C8A5A-5F80-16A7-2558-5C8839C43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00" b="2776"/>
          <a:stretch/>
        </p:blipFill>
        <p:spPr bwMode="auto">
          <a:xfrm>
            <a:off x="1144753" y="2209933"/>
            <a:ext cx="9902494" cy="3330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421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Office Theme</vt:lpstr>
      <vt:lpstr>Land Use Land Cover using deep learning techniques</vt:lpstr>
      <vt:lpstr>Image of SAR Raw Data</vt:lpstr>
      <vt:lpstr>Image after performing all the preprocessing steps </vt:lpstr>
      <vt:lpstr>Image after supervised classification using random forest classifier </vt:lpstr>
      <vt:lpstr>Curves for validation accuracy and loss</vt:lpstr>
      <vt:lpstr>Predicted Image for a certain patch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Land Cover using deep learning techniques</dc:title>
  <dc:creator>Yugma Patel</dc:creator>
  <cp:lastModifiedBy>Yugma Patel</cp:lastModifiedBy>
  <cp:revision>1</cp:revision>
  <dcterms:created xsi:type="dcterms:W3CDTF">2022-07-27T17:39:08Z</dcterms:created>
  <dcterms:modified xsi:type="dcterms:W3CDTF">2022-07-27T17:39:16Z</dcterms:modified>
</cp:coreProperties>
</file>