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86" r:id="rId7"/>
    <p:sldId id="262" r:id="rId8"/>
    <p:sldId id="264" r:id="rId9"/>
    <p:sldId id="258" r:id="rId10"/>
    <p:sldId id="28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215" autoAdjust="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6BD67-45AC-448B-A1DB-8E3464BFE99C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068C9AB-AF14-47F5-9C15-788571DE4F14}">
      <dgm:prSet phldrT="[Text]" custT="1"/>
      <dgm:spPr/>
      <dgm:t>
        <a:bodyPr/>
        <a:lstStyle/>
        <a:p>
          <a:r>
            <a:rPr lang="en-IN" sz="1200" b="1" dirty="0"/>
            <a:t>Radiometric calibration.</a:t>
          </a:r>
        </a:p>
      </dgm:t>
    </dgm:pt>
    <dgm:pt modelId="{E8FE59F6-A7E4-4615-9DEA-B497396994B2}" type="parTrans" cxnId="{B9D29123-4BF4-473D-9EEE-1A042F1C526E}">
      <dgm:prSet/>
      <dgm:spPr/>
      <dgm:t>
        <a:bodyPr/>
        <a:lstStyle/>
        <a:p>
          <a:endParaRPr lang="en-IN" sz="2000" b="1"/>
        </a:p>
      </dgm:t>
    </dgm:pt>
    <dgm:pt modelId="{788321D7-640C-4F44-A478-7B64E8E8C751}" type="sibTrans" cxnId="{B9D29123-4BF4-473D-9EEE-1A042F1C526E}">
      <dgm:prSet/>
      <dgm:spPr/>
      <dgm:t>
        <a:bodyPr/>
        <a:lstStyle/>
        <a:p>
          <a:endParaRPr lang="en-IN" sz="2000" b="1"/>
        </a:p>
      </dgm:t>
    </dgm:pt>
    <dgm:pt modelId="{0C8D3394-3588-4BF4-85B3-8052D8E36597}">
      <dgm:prSet phldrT="[Text]" custT="1"/>
      <dgm:spPr/>
      <dgm:t>
        <a:bodyPr/>
        <a:lstStyle/>
        <a:p>
          <a:r>
            <a:rPr lang="en-US" sz="1200" b="1" dirty="0" err="1"/>
            <a:t>Debursting</a:t>
          </a:r>
          <a:endParaRPr lang="en-IN" sz="1200" b="1" dirty="0"/>
        </a:p>
      </dgm:t>
    </dgm:pt>
    <dgm:pt modelId="{93C94B67-0760-41D5-9EE1-46FD5F5CC8B2}" type="parTrans" cxnId="{EF61B300-5443-4803-BC3F-0972983FD27B}">
      <dgm:prSet/>
      <dgm:spPr/>
      <dgm:t>
        <a:bodyPr/>
        <a:lstStyle/>
        <a:p>
          <a:endParaRPr lang="en-IN" sz="2000" b="1"/>
        </a:p>
      </dgm:t>
    </dgm:pt>
    <dgm:pt modelId="{DDE51BD2-B65A-4BAF-84C4-1BA7F8B8ED81}" type="sibTrans" cxnId="{EF61B300-5443-4803-BC3F-0972983FD27B}">
      <dgm:prSet/>
      <dgm:spPr/>
      <dgm:t>
        <a:bodyPr/>
        <a:lstStyle/>
        <a:p>
          <a:endParaRPr lang="en-IN" sz="2000" b="1"/>
        </a:p>
      </dgm:t>
    </dgm:pt>
    <dgm:pt modelId="{F4B00AC9-21B4-48AD-989E-5E17FFBA89D4}">
      <dgm:prSet phldrT="[Text]" custT="1"/>
      <dgm:spPr/>
      <dgm:t>
        <a:bodyPr/>
        <a:lstStyle/>
        <a:p>
          <a:r>
            <a:rPr lang="en-IN" sz="1200" b="1" dirty="0"/>
            <a:t>Thermal Noise removal</a:t>
          </a:r>
        </a:p>
      </dgm:t>
    </dgm:pt>
    <dgm:pt modelId="{B79A62BE-61E3-4A67-9B24-CA5A94E0FB3A}" type="parTrans" cxnId="{918B79D7-6D46-4758-AE35-E15D27E6125A}">
      <dgm:prSet/>
      <dgm:spPr/>
      <dgm:t>
        <a:bodyPr/>
        <a:lstStyle/>
        <a:p>
          <a:endParaRPr lang="en-IN" sz="2000" b="1"/>
        </a:p>
      </dgm:t>
    </dgm:pt>
    <dgm:pt modelId="{4FCFAEEC-1BA5-4C4E-B5BC-83CC65855C86}" type="sibTrans" cxnId="{918B79D7-6D46-4758-AE35-E15D27E6125A}">
      <dgm:prSet/>
      <dgm:spPr/>
      <dgm:t>
        <a:bodyPr/>
        <a:lstStyle/>
        <a:p>
          <a:endParaRPr lang="en-IN" sz="2000" b="1"/>
        </a:p>
      </dgm:t>
    </dgm:pt>
    <dgm:pt modelId="{0035E07B-DD4B-4126-B3D5-1401FF4F85B1}">
      <dgm:prSet phldrT="[Text]" custT="1"/>
      <dgm:spPr/>
      <dgm:t>
        <a:bodyPr/>
        <a:lstStyle/>
        <a:p>
          <a:r>
            <a:rPr lang="en-IN" sz="1200" b="1" dirty="0"/>
            <a:t>Speckle filter.</a:t>
          </a:r>
        </a:p>
      </dgm:t>
    </dgm:pt>
    <dgm:pt modelId="{4495433F-09AC-4636-9017-BF0B279FF8AD}" type="parTrans" cxnId="{A0E81CBC-3943-472E-BC0D-A2E6EFDB20EE}">
      <dgm:prSet/>
      <dgm:spPr/>
      <dgm:t>
        <a:bodyPr/>
        <a:lstStyle/>
        <a:p>
          <a:endParaRPr lang="en-IN" sz="2000" b="1"/>
        </a:p>
      </dgm:t>
    </dgm:pt>
    <dgm:pt modelId="{B6438D60-8533-4256-9CF7-303852A84699}" type="sibTrans" cxnId="{A0E81CBC-3943-472E-BC0D-A2E6EFDB20EE}">
      <dgm:prSet/>
      <dgm:spPr/>
      <dgm:t>
        <a:bodyPr/>
        <a:lstStyle/>
        <a:p>
          <a:endParaRPr lang="en-IN" sz="2000" b="1"/>
        </a:p>
      </dgm:t>
    </dgm:pt>
    <dgm:pt modelId="{2133FADD-3DF9-40FC-9DB3-72DBA4D799E3}">
      <dgm:prSet phldrT="[Text]" custT="1"/>
      <dgm:spPr/>
      <dgm:t>
        <a:bodyPr/>
        <a:lstStyle/>
        <a:p>
          <a:r>
            <a:rPr lang="en-IN" sz="1200" b="1"/>
            <a:t>Terrain Correction</a:t>
          </a:r>
          <a:endParaRPr lang="en-IN" sz="1200" b="1" dirty="0"/>
        </a:p>
      </dgm:t>
    </dgm:pt>
    <dgm:pt modelId="{78B6456F-C95B-4690-B46C-809DB82F4A80}" type="parTrans" cxnId="{4860F2F5-D162-41BD-A69E-17D7D7DB8C3E}">
      <dgm:prSet/>
      <dgm:spPr/>
      <dgm:t>
        <a:bodyPr/>
        <a:lstStyle/>
        <a:p>
          <a:endParaRPr lang="en-IN" sz="2000" b="1"/>
        </a:p>
      </dgm:t>
    </dgm:pt>
    <dgm:pt modelId="{9A568AF0-5AFA-45BB-AF93-3220D475323B}" type="sibTrans" cxnId="{4860F2F5-D162-41BD-A69E-17D7D7DB8C3E}">
      <dgm:prSet/>
      <dgm:spPr/>
      <dgm:t>
        <a:bodyPr/>
        <a:lstStyle/>
        <a:p>
          <a:endParaRPr lang="en-IN" sz="2000" b="1"/>
        </a:p>
      </dgm:t>
    </dgm:pt>
    <dgm:pt modelId="{2C1E735F-1B66-47FA-83CB-E855574F62E3}" type="pres">
      <dgm:prSet presAssocID="{03F6BD67-45AC-448B-A1DB-8E3464BFE99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D14805AB-B1C0-4CEA-BA07-FAE1F3A38755}" type="pres">
      <dgm:prSet presAssocID="{5068C9AB-AF14-47F5-9C15-788571DE4F14}" presName="Accent1" presStyleCnt="0"/>
      <dgm:spPr/>
    </dgm:pt>
    <dgm:pt modelId="{CD1B2C29-1A67-4F17-A9F3-AA847978D245}" type="pres">
      <dgm:prSet presAssocID="{5068C9AB-AF14-47F5-9C15-788571DE4F14}" presName="Accent" presStyleLbl="node1" presStyleIdx="0" presStyleCnt="5"/>
      <dgm:spPr/>
    </dgm:pt>
    <dgm:pt modelId="{B65D4463-800B-4088-9564-B7386FD9008B}" type="pres">
      <dgm:prSet presAssocID="{5068C9AB-AF14-47F5-9C15-788571DE4F14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43F5CD0B-F211-455E-B7C1-253C51F9EADE}" type="pres">
      <dgm:prSet presAssocID="{0C8D3394-3588-4BF4-85B3-8052D8E36597}" presName="Accent2" presStyleCnt="0"/>
      <dgm:spPr/>
    </dgm:pt>
    <dgm:pt modelId="{3B191B57-BBAC-486A-AEDC-7A091D5113C8}" type="pres">
      <dgm:prSet presAssocID="{0C8D3394-3588-4BF4-85B3-8052D8E36597}" presName="Accent" presStyleLbl="node1" presStyleIdx="1" presStyleCnt="5"/>
      <dgm:spPr/>
    </dgm:pt>
    <dgm:pt modelId="{7C82C2DF-7BAA-43B1-A344-B338542ADC49}" type="pres">
      <dgm:prSet presAssocID="{0C8D3394-3588-4BF4-85B3-8052D8E36597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A8B7D056-BAF5-4430-980B-B8259A2E7556}" type="pres">
      <dgm:prSet presAssocID="{F4B00AC9-21B4-48AD-989E-5E17FFBA89D4}" presName="Accent3" presStyleCnt="0"/>
      <dgm:spPr/>
    </dgm:pt>
    <dgm:pt modelId="{0AB83510-6E1E-407E-B57A-97A140220161}" type="pres">
      <dgm:prSet presAssocID="{F4B00AC9-21B4-48AD-989E-5E17FFBA89D4}" presName="Accent" presStyleLbl="node1" presStyleIdx="2" presStyleCnt="5"/>
      <dgm:spPr/>
    </dgm:pt>
    <dgm:pt modelId="{1F65103D-6D84-4389-AE6C-99B69E58B478}" type="pres">
      <dgm:prSet presAssocID="{F4B00AC9-21B4-48AD-989E-5E17FFBA89D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94B552F3-B9C2-4F40-91EC-14849BE34949}" type="pres">
      <dgm:prSet presAssocID="{0035E07B-DD4B-4126-B3D5-1401FF4F85B1}" presName="Accent4" presStyleCnt="0"/>
      <dgm:spPr/>
    </dgm:pt>
    <dgm:pt modelId="{90D87F24-979C-4D19-8B42-6A0ADA6C745F}" type="pres">
      <dgm:prSet presAssocID="{0035E07B-DD4B-4126-B3D5-1401FF4F85B1}" presName="Accent" presStyleLbl="node1" presStyleIdx="3" presStyleCnt="5"/>
      <dgm:spPr/>
    </dgm:pt>
    <dgm:pt modelId="{9F5CF35B-BDA8-4880-94CB-D14F94AE96B5}" type="pres">
      <dgm:prSet presAssocID="{0035E07B-DD4B-4126-B3D5-1401FF4F85B1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EE982DC1-220B-4AC8-A2D1-1E8790D6C425}" type="pres">
      <dgm:prSet presAssocID="{2133FADD-3DF9-40FC-9DB3-72DBA4D799E3}" presName="Accent5" presStyleCnt="0"/>
      <dgm:spPr/>
    </dgm:pt>
    <dgm:pt modelId="{FB12D49B-D27E-43B2-8C2F-1DEED939FEA0}" type="pres">
      <dgm:prSet presAssocID="{2133FADD-3DF9-40FC-9DB3-72DBA4D799E3}" presName="Accent" presStyleLbl="node1" presStyleIdx="4" presStyleCnt="5"/>
      <dgm:spPr/>
    </dgm:pt>
    <dgm:pt modelId="{E5F091F1-D28C-4486-8578-D28EB8407B0E}" type="pres">
      <dgm:prSet presAssocID="{2133FADD-3DF9-40FC-9DB3-72DBA4D799E3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EF61B300-5443-4803-BC3F-0972983FD27B}" srcId="{03F6BD67-45AC-448B-A1DB-8E3464BFE99C}" destId="{0C8D3394-3588-4BF4-85B3-8052D8E36597}" srcOrd="1" destOrd="0" parTransId="{93C94B67-0760-41D5-9EE1-46FD5F5CC8B2}" sibTransId="{DDE51BD2-B65A-4BAF-84C4-1BA7F8B8ED81}"/>
    <dgm:cxn modelId="{EAC91B20-AD02-45F9-AEB0-8B6CB5790F5D}" type="presOf" srcId="{2133FADD-3DF9-40FC-9DB3-72DBA4D799E3}" destId="{E5F091F1-D28C-4486-8578-D28EB8407B0E}" srcOrd="0" destOrd="0" presId="urn:microsoft.com/office/officeart/2009/layout/CircleArrowProcess"/>
    <dgm:cxn modelId="{B9D29123-4BF4-473D-9EEE-1A042F1C526E}" srcId="{03F6BD67-45AC-448B-A1DB-8E3464BFE99C}" destId="{5068C9AB-AF14-47F5-9C15-788571DE4F14}" srcOrd="0" destOrd="0" parTransId="{E8FE59F6-A7E4-4615-9DEA-B497396994B2}" sibTransId="{788321D7-640C-4F44-A478-7B64E8E8C751}"/>
    <dgm:cxn modelId="{3714545D-1833-44D6-A7B0-EC70DECC15DD}" type="presOf" srcId="{03F6BD67-45AC-448B-A1DB-8E3464BFE99C}" destId="{2C1E735F-1B66-47FA-83CB-E855574F62E3}" srcOrd="0" destOrd="0" presId="urn:microsoft.com/office/officeart/2009/layout/CircleArrowProcess"/>
    <dgm:cxn modelId="{4755E16B-8B36-445A-945F-0BABB36C34A6}" type="presOf" srcId="{0C8D3394-3588-4BF4-85B3-8052D8E36597}" destId="{7C82C2DF-7BAA-43B1-A344-B338542ADC49}" srcOrd="0" destOrd="0" presId="urn:microsoft.com/office/officeart/2009/layout/CircleArrowProcess"/>
    <dgm:cxn modelId="{63B7D251-CC95-445E-8383-9BCF6A967205}" type="presOf" srcId="{0035E07B-DD4B-4126-B3D5-1401FF4F85B1}" destId="{9F5CF35B-BDA8-4880-94CB-D14F94AE96B5}" srcOrd="0" destOrd="0" presId="urn:microsoft.com/office/officeart/2009/layout/CircleArrowProcess"/>
    <dgm:cxn modelId="{A0E81CBC-3943-472E-BC0D-A2E6EFDB20EE}" srcId="{03F6BD67-45AC-448B-A1DB-8E3464BFE99C}" destId="{0035E07B-DD4B-4126-B3D5-1401FF4F85B1}" srcOrd="3" destOrd="0" parTransId="{4495433F-09AC-4636-9017-BF0B279FF8AD}" sibTransId="{B6438D60-8533-4256-9CF7-303852A84699}"/>
    <dgm:cxn modelId="{45F386C4-DC5D-49A1-9CFA-7E36937D5541}" type="presOf" srcId="{5068C9AB-AF14-47F5-9C15-788571DE4F14}" destId="{B65D4463-800B-4088-9564-B7386FD9008B}" srcOrd="0" destOrd="0" presId="urn:microsoft.com/office/officeart/2009/layout/CircleArrowProcess"/>
    <dgm:cxn modelId="{CD759BD1-65AE-498F-9F82-C3C238010C47}" type="presOf" srcId="{F4B00AC9-21B4-48AD-989E-5E17FFBA89D4}" destId="{1F65103D-6D84-4389-AE6C-99B69E58B478}" srcOrd="0" destOrd="0" presId="urn:microsoft.com/office/officeart/2009/layout/CircleArrowProcess"/>
    <dgm:cxn modelId="{918B79D7-6D46-4758-AE35-E15D27E6125A}" srcId="{03F6BD67-45AC-448B-A1DB-8E3464BFE99C}" destId="{F4B00AC9-21B4-48AD-989E-5E17FFBA89D4}" srcOrd="2" destOrd="0" parTransId="{B79A62BE-61E3-4A67-9B24-CA5A94E0FB3A}" sibTransId="{4FCFAEEC-1BA5-4C4E-B5BC-83CC65855C86}"/>
    <dgm:cxn modelId="{4860F2F5-D162-41BD-A69E-17D7D7DB8C3E}" srcId="{03F6BD67-45AC-448B-A1DB-8E3464BFE99C}" destId="{2133FADD-3DF9-40FC-9DB3-72DBA4D799E3}" srcOrd="4" destOrd="0" parTransId="{78B6456F-C95B-4690-B46C-809DB82F4A80}" sibTransId="{9A568AF0-5AFA-45BB-AF93-3220D475323B}"/>
    <dgm:cxn modelId="{1D3700C1-9C0F-4F61-9157-D8D9E4404751}" type="presParOf" srcId="{2C1E735F-1B66-47FA-83CB-E855574F62E3}" destId="{D14805AB-B1C0-4CEA-BA07-FAE1F3A38755}" srcOrd="0" destOrd="0" presId="urn:microsoft.com/office/officeart/2009/layout/CircleArrowProcess"/>
    <dgm:cxn modelId="{EFAA510E-4E24-4E45-9519-8A2F67DEBC4F}" type="presParOf" srcId="{D14805AB-B1C0-4CEA-BA07-FAE1F3A38755}" destId="{CD1B2C29-1A67-4F17-A9F3-AA847978D245}" srcOrd="0" destOrd="0" presId="urn:microsoft.com/office/officeart/2009/layout/CircleArrowProcess"/>
    <dgm:cxn modelId="{320DC232-29B5-47CD-91CE-F10AEFFBA173}" type="presParOf" srcId="{2C1E735F-1B66-47FA-83CB-E855574F62E3}" destId="{B65D4463-800B-4088-9564-B7386FD9008B}" srcOrd="1" destOrd="0" presId="urn:microsoft.com/office/officeart/2009/layout/CircleArrowProcess"/>
    <dgm:cxn modelId="{C29891C4-3D15-49D4-9899-6739D56E6F3E}" type="presParOf" srcId="{2C1E735F-1B66-47FA-83CB-E855574F62E3}" destId="{43F5CD0B-F211-455E-B7C1-253C51F9EADE}" srcOrd="2" destOrd="0" presId="urn:microsoft.com/office/officeart/2009/layout/CircleArrowProcess"/>
    <dgm:cxn modelId="{979C5FDF-CA66-4AF2-B2E8-9B65CDA98B1F}" type="presParOf" srcId="{43F5CD0B-F211-455E-B7C1-253C51F9EADE}" destId="{3B191B57-BBAC-486A-AEDC-7A091D5113C8}" srcOrd="0" destOrd="0" presId="urn:microsoft.com/office/officeart/2009/layout/CircleArrowProcess"/>
    <dgm:cxn modelId="{62AF3C59-B53F-4101-ADFE-533787F450FC}" type="presParOf" srcId="{2C1E735F-1B66-47FA-83CB-E855574F62E3}" destId="{7C82C2DF-7BAA-43B1-A344-B338542ADC49}" srcOrd="3" destOrd="0" presId="urn:microsoft.com/office/officeart/2009/layout/CircleArrowProcess"/>
    <dgm:cxn modelId="{5BD7436D-66BE-4960-B0EB-E803078DD8A6}" type="presParOf" srcId="{2C1E735F-1B66-47FA-83CB-E855574F62E3}" destId="{A8B7D056-BAF5-4430-980B-B8259A2E7556}" srcOrd="4" destOrd="0" presId="urn:microsoft.com/office/officeart/2009/layout/CircleArrowProcess"/>
    <dgm:cxn modelId="{5A87E028-6807-4376-8FA9-F55BD395E9C6}" type="presParOf" srcId="{A8B7D056-BAF5-4430-980B-B8259A2E7556}" destId="{0AB83510-6E1E-407E-B57A-97A140220161}" srcOrd="0" destOrd="0" presId="urn:microsoft.com/office/officeart/2009/layout/CircleArrowProcess"/>
    <dgm:cxn modelId="{A9D2E066-A7DA-4551-A7F0-4B4444F3155B}" type="presParOf" srcId="{2C1E735F-1B66-47FA-83CB-E855574F62E3}" destId="{1F65103D-6D84-4389-AE6C-99B69E58B478}" srcOrd="5" destOrd="0" presId="urn:microsoft.com/office/officeart/2009/layout/CircleArrowProcess"/>
    <dgm:cxn modelId="{DBFA8EB4-DAD7-442A-BC84-D14F64BB1883}" type="presParOf" srcId="{2C1E735F-1B66-47FA-83CB-E855574F62E3}" destId="{94B552F3-B9C2-4F40-91EC-14849BE34949}" srcOrd="6" destOrd="0" presId="urn:microsoft.com/office/officeart/2009/layout/CircleArrowProcess"/>
    <dgm:cxn modelId="{3362C750-955A-4599-A678-E655371BF8F3}" type="presParOf" srcId="{94B552F3-B9C2-4F40-91EC-14849BE34949}" destId="{90D87F24-979C-4D19-8B42-6A0ADA6C745F}" srcOrd="0" destOrd="0" presId="urn:microsoft.com/office/officeart/2009/layout/CircleArrowProcess"/>
    <dgm:cxn modelId="{79A4843F-3CAD-41EE-B403-9803277730A0}" type="presParOf" srcId="{2C1E735F-1B66-47FA-83CB-E855574F62E3}" destId="{9F5CF35B-BDA8-4880-94CB-D14F94AE96B5}" srcOrd="7" destOrd="0" presId="urn:microsoft.com/office/officeart/2009/layout/CircleArrowProcess"/>
    <dgm:cxn modelId="{FC1427C2-8BFA-4BFE-A798-7940F5162C57}" type="presParOf" srcId="{2C1E735F-1B66-47FA-83CB-E855574F62E3}" destId="{EE982DC1-220B-4AC8-A2D1-1E8790D6C425}" srcOrd="8" destOrd="0" presId="urn:microsoft.com/office/officeart/2009/layout/CircleArrowProcess"/>
    <dgm:cxn modelId="{38B59713-F4AD-4BBE-9D63-C98FDF7ADB78}" type="presParOf" srcId="{EE982DC1-220B-4AC8-A2D1-1E8790D6C425}" destId="{FB12D49B-D27E-43B2-8C2F-1DEED939FEA0}" srcOrd="0" destOrd="0" presId="urn:microsoft.com/office/officeart/2009/layout/CircleArrowProcess"/>
    <dgm:cxn modelId="{94EA7661-CE46-43C0-B8AB-53324E8E6393}" type="presParOf" srcId="{2C1E735F-1B66-47FA-83CB-E855574F62E3}" destId="{E5F091F1-D28C-4486-8578-D28EB8407B0E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B2C29-1A67-4F17-A9F3-AA847978D245}">
      <dsp:nvSpPr>
        <dsp:cNvPr id="0" name=""/>
        <dsp:cNvSpPr/>
      </dsp:nvSpPr>
      <dsp:spPr>
        <a:xfrm>
          <a:off x="3457858" y="0"/>
          <a:ext cx="1678618" cy="167870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D4463-800B-4088-9564-B7386FD9008B}">
      <dsp:nvSpPr>
        <dsp:cNvPr id="0" name=""/>
        <dsp:cNvSpPr/>
      </dsp:nvSpPr>
      <dsp:spPr>
        <a:xfrm>
          <a:off x="3828470" y="607974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Radiometric calibration.</a:t>
          </a:r>
        </a:p>
      </dsp:txBody>
      <dsp:txXfrm>
        <a:off x="3828470" y="607974"/>
        <a:ext cx="936764" cy="468172"/>
      </dsp:txXfrm>
    </dsp:sp>
    <dsp:sp modelId="{3B191B57-BBAC-486A-AEDC-7A091D5113C8}">
      <dsp:nvSpPr>
        <dsp:cNvPr id="0" name=""/>
        <dsp:cNvSpPr/>
      </dsp:nvSpPr>
      <dsp:spPr>
        <a:xfrm>
          <a:off x="2991523" y="964522"/>
          <a:ext cx="1678618" cy="16787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-12145"/>
            <a:satOff val="7920"/>
            <a:lumOff val="1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2C2DF-7BAA-43B1-A344-B338542ADC49}">
      <dsp:nvSpPr>
        <dsp:cNvPr id="0" name=""/>
        <dsp:cNvSpPr/>
      </dsp:nvSpPr>
      <dsp:spPr>
        <a:xfrm>
          <a:off x="3360246" y="1574664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Debursting</a:t>
          </a:r>
          <a:endParaRPr lang="en-IN" sz="1200" b="1" kern="1200" dirty="0"/>
        </a:p>
      </dsp:txBody>
      <dsp:txXfrm>
        <a:off x="3360246" y="1574664"/>
        <a:ext cx="936764" cy="468172"/>
      </dsp:txXfrm>
    </dsp:sp>
    <dsp:sp modelId="{0AB83510-6E1E-407E-B57A-97A140220161}">
      <dsp:nvSpPr>
        <dsp:cNvPr id="0" name=""/>
        <dsp:cNvSpPr/>
      </dsp:nvSpPr>
      <dsp:spPr>
        <a:xfrm>
          <a:off x="3457858" y="1933380"/>
          <a:ext cx="1678618" cy="167870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3">
            <a:hueOff val="-24290"/>
            <a:satOff val="15839"/>
            <a:lumOff val="3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5103D-6D84-4389-AE6C-99B69E58B478}">
      <dsp:nvSpPr>
        <dsp:cNvPr id="0" name=""/>
        <dsp:cNvSpPr/>
      </dsp:nvSpPr>
      <dsp:spPr>
        <a:xfrm>
          <a:off x="3828470" y="2540812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Thermal Noise removal</a:t>
          </a:r>
        </a:p>
      </dsp:txBody>
      <dsp:txXfrm>
        <a:off x="3828470" y="2540812"/>
        <a:ext cx="936764" cy="468172"/>
      </dsp:txXfrm>
    </dsp:sp>
    <dsp:sp modelId="{90D87F24-979C-4D19-8B42-6A0ADA6C745F}">
      <dsp:nvSpPr>
        <dsp:cNvPr id="0" name=""/>
        <dsp:cNvSpPr/>
      </dsp:nvSpPr>
      <dsp:spPr>
        <a:xfrm>
          <a:off x="2991523" y="2899528"/>
          <a:ext cx="1678618" cy="16787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-36435"/>
            <a:satOff val="23759"/>
            <a:lumOff val="50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CF35B-BDA8-4880-94CB-D14F94AE96B5}">
      <dsp:nvSpPr>
        <dsp:cNvPr id="0" name=""/>
        <dsp:cNvSpPr/>
      </dsp:nvSpPr>
      <dsp:spPr>
        <a:xfrm>
          <a:off x="3360246" y="3507503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Speckle filter.</a:t>
          </a:r>
        </a:p>
      </dsp:txBody>
      <dsp:txXfrm>
        <a:off x="3360246" y="3507503"/>
        <a:ext cx="936764" cy="468172"/>
      </dsp:txXfrm>
    </dsp:sp>
    <dsp:sp modelId="{FB12D49B-D27E-43B2-8C2F-1DEED939FEA0}">
      <dsp:nvSpPr>
        <dsp:cNvPr id="0" name=""/>
        <dsp:cNvSpPr/>
      </dsp:nvSpPr>
      <dsp:spPr>
        <a:xfrm>
          <a:off x="3577197" y="3975675"/>
          <a:ext cx="1442144" cy="144299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3">
            <a:hueOff val="-48580"/>
            <a:satOff val="31679"/>
            <a:lumOff val="66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091F1-D28C-4486-8578-D28EB8407B0E}">
      <dsp:nvSpPr>
        <dsp:cNvPr id="0" name=""/>
        <dsp:cNvSpPr/>
      </dsp:nvSpPr>
      <dsp:spPr>
        <a:xfrm>
          <a:off x="3828470" y="4474193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Terrain Correction</a:t>
          </a:r>
          <a:endParaRPr lang="en-IN" sz="1200" b="1" kern="1200" dirty="0"/>
        </a:p>
      </dsp:txBody>
      <dsp:txXfrm>
        <a:off x="3828470" y="4474193"/>
        <a:ext cx="936764" cy="46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1519" y="139337"/>
            <a:ext cx="8540481" cy="3500846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dirty="0"/>
              <a:t>Land Use Land Cover Classification using SAR Images and Deep Learning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IN" dirty="0"/>
              <a:t>Data Acquisition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dirty="0"/>
              <a:t>The SAR data needed for the classification purpose is available on both European Space Agency and</a:t>
            </a:r>
          </a:p>
          <a:p>
            <a:r>
              <a:rPr lang="en-US" dirty="0"/>
              <a:t>Alaska Search Facility websites and we used Sentinel 1 SAR image datasets for the same. </a:t>
            </a:r>
          </a:p>
          <a:p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84718"/>
            <a:ext cx="6339840" cy="1325880"/>
          </a:xfrm>
        </p:spPr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2DFDF29E-F929-9385-7AED-7186D697D6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235176"/>
              </p:ext>
            </p:extLst>
          </p:nvPr>
        </p:nvGraphicFramePr>
        <p:xfrm>
          <a:off x="2989036" y="10546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800850" cy="1325880"/>
          </a:xfrm>
        </p:spPr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436CD4-5F39-3BCF-05C1-391EB0E9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2676170"/>
            <a:ext cx="6453051" cy="39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2838AD-E805-771A-7EC7-BCEBBE31B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36" y="1151801"/>
            <a:ext cx="5721264" cy="41255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3BC1CE-C3C6-C142-3680-3847AFB6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428" y="1151802"/>
            <a:ext cx="5134203" cy="406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7954" y="1098339"/>
            <a:ext cx="5757375" cy="2264112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using u-net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architecture of Unet. | Download Scientific Diagram">
            <a:extLst>
              <a:ext uri="{FF2B5EF4-FFF2-40B4-BE49-F238E27FC236}">
                <a16:creationId xmlns:a16="http://schemas.microsoft.com/office/drawing/2014/main" id="{081AD8BA-43A9-F507-AE12-8CF3CC5E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228725"/>
            <a:ext cx="70675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51A78E-C9F0-77C7-3D9F-E9D3F263AA5C}"/>
              </a:ext>
            </a:extLst>
          </p:cNvPr>
          <p:cNvSpPr txBox="1"/>
          <p:nvPr/>
        </p:nvSpPr>
        <p:spPr>
          <a:xfrm>
            <a:off x="2562225" y="5756366"/>
            <a:ext cx="357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Accuracy – 85.4 %</a:t>
            </a:r>
            <a:endParaRPr lang="en-IN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6ABCAB-B73E-F652-065A-FDE4D402191C}"/>
              </a:ext>
            </a:extLst>
          </p:cNvPr>
          <p:cNvSpPr txBox="1"/>
          <p:nvPr/>
        </p:nvSpPr>
        <p:spPr>
          <a:xfrm flipH="1">
            <a:off x="2562225" y="578414"/>
            <a:ext cx="297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U-NET model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6671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51773DC9-8F82-F78D-4F0D-BC3577AE1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26" y="324792"/>
            <a:ext cx="4968179" cy="35169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265F3C-BAF9-13B5-AA63-4AD5C6701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827" y="324792"/>
            <a:ext cx="4895384" cy="351694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D6104D-D8A6-5268-0DAB-E0DD6DA49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55" y="3962400"/>
            <a:ext cx="7647613" cy="257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18</TotalTime>
  <Words>93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Times New Roman</vt:lpstr>
      <vt:lpstr>Office Theme</vt:lpstr>
      <vt:lpstr>  Land Use Land Cover Classification using SAR Images and Deep Learning Technique</vt:lpstr>
      <vt:lpstr>Data Acquisition</vt:lpstr>
      <vt:lpstr>Pre-processing</vt:lpstr>
      <vt:lpstr>Supervised classification</vt:lpstr>
      <vt:lpstr>PowerPoint Presentation</vt:lpstr>
      <vt:lpstr>Deep learning using u-net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Land Use Land Cover Classification using SAR Images and Deep Learning Technique</dc:title>
  <dc:creator>Utsav Patel</dc:creator>
  <cp:lastModifiedBy>Utsav Patel</cp:lastModifiedBy>
  <cp:revision>1</cp:revision>
  <dcterms:created xsi:type="dcterms:W3CDTF">2022-07-28T05:13:46Z</dcterms:created>
  <dcterms:modified xsi:type="dcterms:W3CDTF">2022-07-28T05:32:14Z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