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1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4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0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1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4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19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97F7C-8257-410A-8CA9-5E0ABA4C8228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7429-A1FB-4E4C-A617-48B903D64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C0BC62-8129-4F93-8C9D-A588EA01575B}"/>
              </a:ext>
            </a:extLst>
          </p:cNvPr>
          <p:cNvSpPr/>
          <p:nvPr/>
        </p:nvSpPr>
        <p:spPr>
          <a:xfrm>
            <a:off x="2641241" y="4135733"/>
            <a:ext cx="2278380" cy="5180988"/>
          </a:xfrm>
          <a:prstGeom prst="roundRect">
            <a:avLst>
              <a:gd name="adj" fmla="val 342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AEC328-14B2-4710-BBAF-A2D4F8AD21C3}"/>
              </a:ext>
            </a:extLst>
          </p:cNvPr>
          <p:cNvSpPr/>
          <p:nvPr/>
        </p:nvSpPr>
        <p:spPr>
          <a:xfrm>
            <a:off x="2714399" y="4204993"/>
            <a:ext cx="2143958" cy="887053"/>
          </a:xfrm>
          <a:prstGeom prst="roundRect">
            <a:avLst>
              <a:gd name="adj" fmla="val 9795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1. Introduction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64E53A-9652-4472-BBFA-4FA177DC721D}"/>
              </a:ext>
            </a:extLst>
          </p:cNvPr>
          <p:cNvSpPr/>
          <p:nvPr/>
        </p:nvSpPr>
        <p:spPr>
          <a:xfrm>
            <a:off x="2817523" y="4492513"/>
            <a:ext cx="942691" cy="2383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Motivation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74C3F8-2B96-4F4F-8FAE-4C222751C919}"/>
              </a:ext>
            </a:extLst>
          </p:cNvPr>
          <p:cNvSpPr/>
          <p:nvPr/>
        </p:nvSpPr>
        <p:spPr>
          <a:xfrm>
            <a:off x="3828525" y="4486415"/>
            <a:ext cx="942691" cy="2383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Contribution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77E046-6866-4882-A319-DEB589E6AB7A}"/>
              </a:ext>
            </a:extLst>
          </p:cNvPr>
          <p:cNvSpPr/>
          <p:nvPr/>
        </p:nvSpPr>
        <p:spPr>
          <a:xfrm>
            <a:off x="2809210" y="4786181"/>
            <a:ext cx="1962006" cy="2383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Organization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277849-3DBF-476E-BDB5-A011C2073A8B}"/>
              </a:ext>
            </a:extLst>
          </p:cNvPr>
          <p:cNvSpPr/>
          <p:nvPr/>
        </p:nvSpPr>
        <p:spPr>
          <a:xfrm>
            <a:off x="2714398" y="5139567"/>
            <a:ext cx="2143958" cy="422387"/>
          </a:xfrm>
          <a:prstGeom prst="roundRect">
            <a:avLst>
              <a:gd name="adj" fmla="val 14995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2. System Model and Problem Formulation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6784EE-DC70-4D63-B2B9-E575E2F3EC47}"/>
              </a:ext>
            </a:extLst>
          </p:cNvPr>
          <p:cNvSpPr/>
          <p:nvPr/>
        </p:nvSpPr>
        <p:spPr>
          <a:xfrm>
            <a:off x="2714399" y="5608142"/>
            <a:ext cx="2143957" cy="1472325"/>
          </a:xfrm>
          <a:prstGeom prst="roundRect">
            <a:avLst>
              <a:gd name="adj" fmla="val 6016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3. Proposed methodology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32D2B9-A676-4E84-A8A0-5E23375EFDF9}"/>
              </a:ext>
            </a:extLst>
          </p:cNvPr>
          <p:cNvSpPr/>
          <p:nvPr/>
        </p:nvSpPr>
        <p:spPr>
          <a:xfrm>
            <a:off x="2817523" y="5900850"/>
            <a:ext cx="968330" cy="3597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Device Specification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2BFD346-5591-48B5-A4F3-E4ADB13B8C40}"/>
              </a:ext>
            </a:extLst>
          </p:cNvPr>
          <p:cNvSpPr/>
          <p:nvPr/>
        </p:nvSpPr>
        <p:spPr>
          <a:xfrm>
            <a:off x="3872993" y="5911881"/>
            <a:ext cx="906537" cy="3487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Weather forecast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CCAE4C-6035-43E2-8B6D-CCD366013332}"/>
              </a:ext>
            </a:extLst>
          </p:cNvPr>
          <p:cNvSpPr/>
          <p:nvPr/>
        </p:nvSpPr>
        <p:spPr>
          <a:xfrm>
            <a:off x="2817524" y="6328188"/>
            <a:ext cx="962908" cy="3487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Image classification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A68764D-7E53-48B2-A53B-D215BB72EC0A}"/>
              </a:ext>
            </a:extLst>
          </p:cNvPr>
          <p:cNvSpPr/>
          <p:nvPr/>
        </p:nvSpPr>
        <p:spPr>
          <a:xfrm>
            <a:off x="3870282" y="6328188"/>
            <a:ext cx="906537" cy="3487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Fuzzy Logic Interface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AEBCF23-46BC-4740-94DA-DE4EC074E595}"/>
              </a:ext>
            </a:extLst>
          </p:cNvPr>
          <p:cNvSpPr/>
          <p:nvPr/>
        </p:nvSpPr>
        <p:spPr>
          <a:xfrm>
            <a:off x="2817523" y="6744495"/>
            <a:ext cx="1959296" cy="268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Experimental Setup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490A25-BE5D-4D8E-B030-3B8D56059FDF}"/>
              </a:ext>
            </a:extLst>
          </p:cNvPr>
          <p:cNvSpPr/>
          <p:nvPr/>
        </p:nvSpPr>
        <p:spPr>
          <a:xfrm>
            <a:off x="2709766" y="7126655"/>
            <a:ext cx="2143957" cy="1666826"/>
          </a:xfrm>
          <a:prstGeom prst="roundRect">
            <a:avLst>
              <a:gd name="adj" fmla="val 6884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4. Performance evaluation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87A258-D944-4122-9D4E-96B22640EAF8}"/>
              </a:ext>
            </a:extLst>
          </p:cNvPr>
          <p:cNvSpPr/>
          <p:nvPr/>
        </p:nvSpPr>
        <p:spPr>
          <a:xfrm>
            <a:off x="2809210" y="7424404"/>
            <a:ext cx="971221" cy="3883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Dataset description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6B70567-9290-4DC1-AE2F-2E14956D6609}"/>
              </a:ext>
            </a:extLst>
          </p:cNvPr>
          <p:cNvSpPr/>
          <p:nvPr/>
        </p:nvSpPr>
        <p:spPr>
          <a:xfrm>
            <a:off x="3870282" y="7424201"/>
            <a:ext cx="913521" cy="3883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Data processing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099CCE-C07E-49BD-8B0A-CC8781EB14F7}"/>
              </a:ext>
            </a:extLst>
          </p:cNvPr>
          <p:cNvSpPr/>
          <p:nvPr/>
        </p:nvSpPr>
        <p:spPr>
          <a:xfrm>
            <a:off x="2817524" y="7884899"/>
            <a:ext cx="962908" cy="3883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Evaluation metrics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75CAAD-E84D-476B-8F7F-0F5628A855BA}"/>
              </a:ext>
            </a:extLst>
          </p:cNvPr>
          <p:cNvSpPr/>
          <p:nvPr/>
        </p:nvSpPr>
        <p:spPr>
          <a:xfrm>
            <a:off x="3866009" y="7884899"/>
            <a:ext cx="913521" cy="388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Results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7D9DC6-5554-4FC5-A848-9FB67A0E7BE5}"/>
              </a:ext>
            </a:extLst>
          </p:cNvPr>
          <p:cNvSpPr/>
          <p:nvPr/>
        </p:nvSpPr>
        <p:spPr>
          <a:xfrm>
            <a:off x="2820324" y="8345394"/>
            <a:ext cx="1953693" cy="388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Comparison with other work in the domain</a:t>
            </a:r>
            <a:endParaRPr lang="en-IN" sz="1013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95F05F-E0EC-4F3A-830E-0EE58022F174}"/>
              </a:ext>
            </a:extLst>
          </p:cNvPr>
          <p:cNvSpPr/>
          <p:nvPr/>
        </p:nvSpPr>
        <p:spPr>
          <a:xfrm>
            <a:off x="2709766" y="8839669"/>
            <a:ext cx="2143957" cy="4223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5. Conclusion and Future research directions</a:t>
            </a:r>
            <a:endParaRPr lang="en-IN" sz="101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6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Utsav Patel</dc:creator>
  <cp:lastModifiedBy>Utsav Patel</cp:lastModifiedBy>
  <cp:revision>2</cp:revision>
  <dcterms:created xsi:type="dcterms:W3CDTF">2022-01-26T10:24:17Z</dcterms:created>
  <dcterms:modified xsi:type="dcterms:W3CDTF">2022-02-17T17:34:16Z</dcterms:modified>
</cp:coreProperties>
</file>