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-29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BA09F1C3-6DA9-461F-9320-78D57DA8580F}" type="datetimeFigureOut">
              <a:rPr lang="zh-CN" altLang="en-US" smtClean="0"/>
              <a:t>2012/12/30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CD40105C-E4D1-4337-95A0-B1EC38522FB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矩形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矩形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9F1C3-6DA9-461F-9320-78D57DA8580F}" type="datetimeFigureOut">
              <a:rPr lang="zh-CN" altLang="en-US" smtClean="0"/>
              <a:t>2012/12/30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0105C-E4D1-4337-95A0-B1EC38522F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9F1C3-6DA9-461F-9320-78D57DA8580F}" type="datetimeFigureOut">
              <a:rPr lang="zh-CN" altLang="en-US" smtClean="0"/>
              <a:t>2012/12/30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0105C-E4D1-4337-95A0-B1EC38522FB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等腰三角形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9F1C3-6DA9-461F-9320-78D57DA8580F}" type="datetimeFigureOut">
              <a:rPr lang="zh-CN" altLang="en-US" smtClean="0"/>
              <a:t>2012/12/30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0105C-E4D1-4337-95A0-B1EC38522FB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BA09F1C3-6DA9-461F-9320-78D57DA8580F}" type="datetimeFigureOut">
              <a:rPr lang="zh-CN" altLang="en-US" smtClean="0"/>
              <a:t>2012/12/30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CD40105C-E4D1-4337-95A0-B1EC38522FB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9F1C3-6DA9-461F-9320-78D57DA8580F}" type="datetimeFigureOut">
              <a:rPr lang="zh-CN" altLang="en-US" smtClean="0"/>
              <a:t>2012/12/30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0105C-E4D1-4337-95A0-B1EC38522FB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9F1C3-6DA9-461F-9320-78D57DA8580F}" type="datetimeFigureOut">
              <a:rPr lang="zh-CN" altLang="en-US" smtClean="0"/>
              <a:t>2012/12/30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0105C-E4D1-4337-95A0-B1EC38522FB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9F1C3-6DA9-461F-9320-78D57DA8580F}" type="datetimeFigureOut">
              <a:rPr lang="zh-CN" altLang="en-US" smtClean="0"/>
              <a:t>2012/12/30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0105C-E4D1-4337-95A0-B1EC38522FB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9F1C3-6DA9-461F-9320-78D57DA8580F}" type="datetimeFigureOut">
              <a:rPr lang="zh-CN" altLang="en-US" smtClean="0"/>
              <a:t>2012/12/30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0105C-E4D1-4337-95A0-B1EC38522FB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直接连接符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9F1C3-6DA9-461F-9320-78D57DA8580F}" type="datetimeFigureOut">
              <a:rPr lang="zh-CN" altLang="en-US" smtClean="0"/>
              <a:t>2012/12/30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0105C-E4D1-4337-95A0-B1EC38522FB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9F1C3-6DA9-461F-9320-78D57DA8580F}" type="datetimeFigureOut">
              <a:rPr lang="zh-CN" altLang="en-US" smtClean="0"/>
              <a:t>2012/12/30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0105C-E4D1-4337-95A0-B1EC38522FB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A09F1C3-6DA9-461F-9320-78D57DA8580F}" type="datetimeFigureOut">
              <a:rPr lang="zh-CN" altLang="en-US" smtClean="0"/>
              <a:t>2012/12/30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D40105C-E4D1-4337-95A0-B1EC38522FB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8" name="直接连接符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直接连接符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等腰三角形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Chita</a:t>
            </a:r>
            <a:br>
              <a:rPr lang="en-US" altLang="zh-CN" dirty="0" smtClean="0"/>
            </a:br>
            <a:r>
              <a:rPr lang="zh-CN" altLang="en-US" dirty="0" smtClean="0"/>
              <a:t>基于</a:t>
            </a:r>
            <a:r>
              <a:rPr lang="en-US" altLang="zh-CN" dirty="0" smtClean="0"/>
              <a:t>JMF</a:t>
            </a:r>
            <a:r>
              <a:rPr lang="zh-CN" altLang="en-US" dirty="0" smtClean="0"/>
              <a:t>及</a:t>
            </a:r>
            <a:r>
              <a:rPr lang="en-US" altLang="zh-CN" dirty="0" smtClean="0"/>
              <a:t>RTP</a:t>
            </a:r>
            <a:r>
              <a:rPr lang="zh-CN" altLang="en-US" dirty="0" smtClean="0"/>
              <a:t>协议的局域网通讯工具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59632" y="5124450"/>
            <a:ext cx="6858000" cy="533400"/>
          </a:xfrm>
        </p:spPr>
        <p:txBody>
          <a:bodyPr/>
          <a:lstStyle/>
          <a:p>
            <a:r>
              <a:rPr lang="en-US" altLang="zh-CN" dirty="0" smtClean="0"/>
              <a:t>[11211017 </a:t>
            </a:r>
            <a:r>
              <a:rPr lang="zh-CN" altLang="en-US" dirty="0" smtClean="0"/>
              <a:t>陈扬羽</a:t>
            </a:r>
            <a:r>
              <a:rPr lang="en-US" altLang="zh-CN" dirty="0" smtClean="0"/>
              <a:t>] &lt;&lt; 2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1340768"/>
            <a:ext cx="1270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664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Chita</a:t>
            </a:r>
            <a:r>
              <a:rPr lang="zh-CN" altLang="en-US" dirty="0"/>
              <a:t>是一个实现在局域网内音频及视频通讯的程序，当然它很弱小所以算不上软件。它的名字源于北印度语，意为猎豹，当然这是因为我希望它能很迅猛。不过后面才发现它的速度只能算是</a:t>
            </a:r>
            <a:r>
              <a:rPr lang="en-US" altLang="zh-CN" dirty="0"/>
              <a:t>Cat</a:t>
            </a:r>
            <a:r>
              <a:rPr lang="zh-CN" altLang="en-US" dirty="0"/>
              <a:t>（我可没有说</a:t>
            </a:r>
            <a:r>
              <a:rPr lang="en-US" altLang="zh-CN" dirty="0"/>
              <a:t>Java</a:t>
            </a:r>
            <a:r>
              <a:rPr lang="zh-CN" altLang="en-US" dirty="0"/>
              <a:t>很慢</a:t>
            </a:r>
            <a:r>
              <a:rPr lang="en-US" altLang="zh-CN" dirty="0"/>
              <a:t>~~</a:t>
            </a:r>
            <a:r>
              <a:rPr lang="zh-CN" altLang="en-US" dirty="0"/>
              <a:t>），反正你用了就知道了</a:t>
            </a:r>
            <a:r>
              <a:rPr lang="en-US" altLang="zh-CN" dirty="0" smtClean="0"/>
              <a:t>……</a:t>
            </a:r>
          </a:p>
          <a:p>
            <a:r>
              <a:rPr lang="zh-CN" altLang="en-US" dirty="0" smtClean="0"/>
              <a:t>它是基于</a:t>
            </a:r>
            <a:r>
              <a:rPr lang="en-US" altLang="zh-CN" dirty="0" smtClean="0"/>
              <a:t>RTP(</a:t>
            </a:r>
            <a:r>
              <a:rPr lang="en-US" altLang="zh-CN" dirty="0"/>
              <a:t>Real-time Transport </a:t>
            </a:r>
            <a:r>
              <a:rPr lang="en-US" altLang="zh-CN" dirty="0" smtClean="0"/>
              <a:t>Protocol</a:t>
            </a:r>
            <a:r>
              <a:rPr lang="zh-CN" altLang="en-US" dirty="0" smtClean="0"/>
              <a:t>）的，采用了</a:t>
            </a:r>
            <a:r>
              <a:rPr lang="en-US" altLang="zh-CN" dirty="0" smtClean="0"/>
              <a:t>JMF</a:t>
            </a:r>
            <a:r>
              <a:rPr lang="zh-CN" altLang="en-US" dirty="0" smtClean="0"/>
              <a:t>框架，能够实现局域网内的点对点通讯以及多对多通讯（这里用到了组播技术）</a:t>
            </a:r>
            <a:endParaRPr lang="en-US" altLang="zh-CN" dirty="0" smtClean="0"/>
          </a:p>
          <a:p>
            <a:r>
              <a:rPr lang="zh-CN" altLang="en-US" dirty="0" smtClean="0"/>
              <a:t>由于</a:t>
            </a:r>
            <a:r>
              <a:rPr lang="en-US" altLang="zh-CN" dirty="0" smtClean="0"/>
              <a:t>JMF</a:t>
            </a:r>
            <a:r>
              <a:rPr lang="zh-CN" altLang="en-US" dirty="0" smtClean="0"/>
              <a:t>是一个很古老的框架了，所以实际上这个项目的实用价值不高，因为它必须在</a:t>
            </a:r>
            <a:r>
              <a:rPr lang="en-US" altLang="zh-CN" dirty="0" smtClean="0"/>
              <a:t>32</a:t>
            </a:r>
            <a:r>
              <a:rPr lang="zh-CN" altLang="en-US" dirty="0" smtClean="0"/>
              <a:t>位的</a:t>
            </a:r>
            <a:r>
              <a:rPr lang="en-US" altLang="zh-CN" dirty="0" smtClean="0"/>
              <a:t>JRE</a:t>
            </a:r>
            <a:r>
              <a:rPr lang="zh-CN" altLang="en-US" dirty="0" smtClean="0"/>
              <a:t>下使用，而且必须先安装</a:t>
            </a:r>
            <a:r>
              <a:rPr lang="en-US" altLang="zh-CN" dirty="0" smtClean="0"/>
              <a:t>JMF</a:t>
            </a:r>
            <a:r>
              <a:rPr lang="zh-CN" altLang="en-US" dirty="0" smtClean="0"/>
              <a:t>。总的来说，这只是一个小玩具，你要是在玩游戏的时候想用它和队友交流的话还是可以的。</a:t>
            </a:r>
            <a:endParaRPr lang="en-US" altLang="zh-CN" dirty="0" smtClean="0"/>
          </a:p>
          <a:p>
            <a:r>
              <a:rPr lang="zh-CN" altLang="en-US" dirty="0"/>
              <a:t>虽然如此，但是编写它还是让我付出了艰辛的劳动，我们等等再说。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8065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文件列表</a:t>
            </a:r>
            <a:r>
              <a:rPr lang="en-US" altLang="zh-CN" dirty="0" smtClean="0"/>
              <a:t>	1/2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AVReceiver.java</a:t>
            </a:r>
            <a:endParaRPr lang="en-US" altLang="zh-CN" dirty="0"/>
          </a:p>
          <a:p>
            <a:r>
              <a:rPr lang="en-US" altLang="zh-CN" dirty="0" smtClean="0"/>
              <a:t>AVTransmit.java</a:t>
            </a:r>
            <a:endParaRPr lang="en-US" altLang="zh-CN" dirty="0"/>
          </a:p>
          <a:p>
            <a:r>
              <a:rPr lang="en-US" altLang="zh-CN" dirty="0" smtClean="0"/>
              <a:t>BroadcastMode.java</a:t>
            </a:r>
            <a:endParaRPr lang="en-US" altLang="zh-CN" dirty="0"/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Chita.java		</a:t>
            </a:r>
            <a:r>
              <a:rPr lang="zh-CN" altLang="en-US" b="1" dirty="0" smtClean="0">
                <a:solidFill>
                  <a:srgbClr val="FF0000"/>
                </a:solidFill>
              </a:rPr>
              <a:t>*主程序入口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MeetingMode.java</a:t>
            </a:r>
          </a:p>
          <a:p>
            <a:r>
              <a:rPr lang="en-US" altLang="zh-CN" dirty="0" smtClean="0"/>
              <a:t>PointToPointMode.java</a:t>
            </a:r>
            <a:endParaRPr lang="en-US" altLang="zh-CN" dirty="0"/>
          </a:p>
          <a:p>
            <a:r>
              <a:rPr lang="en-US" altLang="zh-CN" dirty="0" smtClean="0"/>
              <a:t>TestMode.java</a:t>
            </a:r>
          </a:p>
          <a:p>
            <a:r>
              <a:rPr lang="zh-CN" altLang="en-US" dirty="0" smtClean="0"/>
              <a:t>总计</a:t>
            </a:r>
            <a:r>
              <a:rPr lang="en-US" altLang="zh-CN" dirty="0" smtClean="0"/>
              <a:t>7</a:t>
            </a:r>
            <a:r>
              <a:rPr lang="zh-CN" altLang="en-US" dirty="0" smtClean="0"/>
              <a:t>个文件，位于</a:t>
            </a:r>
            <a:r>
              <a:rPr lang="en-US" altLang="zh-CN" dirty="0" smtClean="0"/>
              <a:t>base</a:t>
            </a:r>
            <a:r>
              <a:rPr lang="zh-CN" altLang="en-US" dirty="0" smtClean="0"/>
              <a:t>包中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6467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文件列表</a:t>
            </a:r>
            <a:r>
              <a:rPr lang="en-US" altLang="zh-CN" dirty="0"/>
              <a:t>	</a:t>
            </a:r>
            <a:r>
              <a:rPr lang="en-US" altLang="zh-CN" dirty="0" smtClean="0"/>
              <a:t>2/2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CaptureConfigPanel.java</a:t>
            </a:r>
          </a:p>
          <a:p>
            <a:r>
              <a:rPr lang="en-US" altLang="zh-CN" dirty="0" smtClean="0"/>
              <a:t>CaptureDeviceDetector.java</a:t>
            </a:r>
            <a:endParaRPr lang="en-US" altLang="zh-CN" dirty="0"/>
          </a:p>
          <a:p>
            <a:r>
              <a:rPr lang="en-US" altLang="zh-CN" dirty="0" smtClean="0"/>
              <a:t>DetectInternet.java</a:t>
            </a:r>
            <a:endParaRPr lang="en-US" altLang="zh-CN" dirty="0"/>
          </a:p>
          <a:p>
            <a:r>
              <a:rPr lang="en-US" altLang="zh-CN" dirty="0" smtClean="0"/>
              <a:t>EditTargetPanel.java</a:t>
            </a:r>
            <a:endParaRPr lang="en-US" altLang="zh-CN" dirty="0"/>
          </a:p>
          <a:p>
            <a:r>
              <a:rPr lang="en-US" altLang="zh-CN" dirty="0" smtClean="0"/>
              <a:t>GUIPrintStream.java</a:t>
            </a:r>
            <a:endParaRPr lang="en-US" altLang="zh-CN" dirty="0"/>
          </a:p>
          <a:p>
            <a:r>
              <a:rPr lang="en-US" altLang="zh-CN" dirty="0" smtClean="0"/>
              <a:t>JAudioFormatChooser.java</a:t>
            </a:r>
            <a:endParaRPr lang="en-US" altLang="zh-CN" dirty="0"/>
          </a:p>
          <a:p>
            <a:r>
              <a:rPr lang="en-US" altLang="zh-CN" dirty="0" smtClean="0"/>
              <a:t>JVideoFormatChooser.java</a:t>
            </a:r>
            <a:endParaRPr lang="en-US" altLang="zh-CN" dirty="0"/>
          </a:p>
          <a:p>
            <a:r>
              <a:rPr lang="en-US" altLang="zh-CN" dirty="0" smtClean="0"/>
              <a:t>ModeSelectPanel.java</a:t>
            </a:r>
            <a:endParaRPr lang="en-US" altLang="zh-CN" dirty="0"/>
          </a:p>
          <a:p>
            <a:r>
              <a:rPr lang="en-US" altLang="zh-CN" dirty="0" smtClean="0"/>
              <a:t>RTPExport.java</a:t>
            </a:r>
            <a:endParaRPr lang="en-US" altLang="zh-CN" dirty="0"/>
          </a:p>
          <a:p>
            <a:r>
              <a:rPr lang="en-US" altLang="zh-CN" dirty="0" smtClean="0"/>
              <a:t>RTPSocketAdapter.java</a:t>
            </a:r>
          </a:p>
          <a:p>
            <a:r>
              <a:rPr lang="zh-CN" altLang="en-US" dirty="0" smtClean="0"/>
              <a:t>总计</a:t>
            </a:r>
            <a:r>
              <a:rPr lang="en-US" altLang="zh-CN" dirty="0" smtClean="0"/>
              <a:t>10</a:t>
            </a:r>
            <a:r>
              <a:rPr lang="zh-CN" altLang="en-US" dirty="0" smtClean="0"/>
              <a:t>个文件，位于</a:t>
            </a:r>
            <a:r>
              <a:rPr lang="en-US" altLang="zh-CN" dirty="0" smtClean="0"/>
              <a:t>helper</a:t>
            </a:r>
            <a:r>
              <a:rPr lang="zh-CN" altLang="en-US" dirty="0" smtClean="0"/>
              <a:t>包中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498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技术要点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Chita</a:t>
            </a:r>
            <a:r>
              <a:rPr lang="zh-CN" altLang="en-US" dirty="0"/>
              <a:t>的核心部分是</a:t>
            </a:r>
            <a:r>
              <a:rPr lang="en-US" altLang="zh-CN" dirty="0" smtClean="0"/>
              <a:t>JMF</a:t>
            </a:r>
            <a:r>
              <a:rPr lang="zh-CN" altLang="en-US" dirty="0" smtClean="0"/>
              <a:t>编程，</a:t>
            </a:r>
            <a:r>
              <a:rPr lang="zh-CN" altLang="en-US" dirty="0"/>
              <a:t>它使用了</a:t>
            </a:r>
            <a:r>
              <a:rPr lang="en-US" altLang="zh-CN" dirty="0"/>
              <a:t>JMF</a:t>
            </a:r>
            <a:r>
              <a:rPr lang="zh-CN" altLang="en-US" dirty="0"/>
              <a:t>提供的</a:t>
            </a:r>
            <a:r>
              <a:rPr lang="en-US" altLang="zh-CN" dirty="0"/>
              <a:t>API</a:t>
            </a:r>
            <a:r>
              <a:rPr lang="zh-CN" altLang="en-US" dirty="0"/>
              <a:t>，用来管理硬件设备，获取信息源，创建处理器以及播放器等</a:t>
            </a:r>
            <a:r>
              <a:rPr lang="zh-CN" altLang="en-US" dirty="0" smtClean="0"/>
              <a:t>。通过各种接口的调用，我就能获取硬件设备的信息并且调用这些设备，这比用</a:t>
            </a:r>
            <a:r>
              <a:rPr lang="en-US" altLang="zh-CN" dirty="0" smtClean="0"/>
              <a:t>C/C++</a:t>
            </a:r>
            <a:r>
              <a:rPr lang="zh-CN" altLang="en-US" dirty="0" smtClean="0"/>
              <a:t>来完成简便地多。在</a:t>
            </a:r>
            <a:r>
              <a:rPr lang="en-US" altLang="zh-CN" dirty="0"/>
              <a:t>JMF</a:t>
            </a:r>
            <a:r>
              <a:rPr lang="zh-CN" altLang="en-US" dirty="0"/>
              <a:t>的基础上，再实现一个网络通信的功能即可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在网络编程这部分我选择了</a:t>
            </a:r>
            <a:r>
              <a:rPr lang="en-US" altLang="zh-CN" dirty="0" smtClean="0"/>
              <a:t>RTP</a:t>
            </a:r>
            <a:r>
              <a:rPr lang="zh-CN" altLang="en-US" dirty="0"/>
              <a:t>协议，它是基于</a:t>
            </a:r>
            <a:r>
              <a:rPr lang="en-US" altLang="zh-CN" dirty="0"/>
              <a:t>UDP</a:t>
            </a:r>
            <a:r>
              <a:rPr lang="zh-CN" altLang="en-US" dirty="0"/>
              <a:t>的，没有</a:t>
            </a:r>
            <a:r>
              <a:rPr lang="en-US" altLang="zh-CN" dirty="0"/>
              <a:t>TCP</a:t>
            </a:r>
            <a:r>
              <a:rPr lang="zh-CN" altLang="en-US" dirty="0"/>
              <a:t>繁琐的三次握手，牺牲了安全性换来了实时性，（这个申老师讲过了）。而且，</a:t>
            </a:r>
            <a:r>
              <a:rPr lang="en-US" altLang="zh-CN" dirty="0"/>
              <a:t>JMF</a:t>
            </a:r>
            <a:r>
              <a:rPr lang="zh-CN" altLang="en-US" dirty="0"/>
              <a:t>正好天然支持</a:t>
            </a:r>
            <a:r>
              <a:rPr lang="en-US" altLang="zh-CN" dirty="0"/>
              <a:t>RTP</a:t>
            </a:r>
            <a:r>
              <a:rPr lang="zh-CN" altLang="en-US" dirty="0" smtClean="0"/>
              <a:t>。在网络编程这部分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有</a:t>
            </a:r>
            <a:r>
              <a:rPr lang="en-US" altLang="zh-CN" dirty="0" smtClean="0"/>
              <a:t>C/C++</a:t>
            </a:r>
            <a:r>
              <a:rPr lang="zh-CN" altLang="en-US" dirty="0" smtClean="0"/>
              <a:t>不具有的优势。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GUI</a:t>
            </a:r>
            <a:r>
              <a:rPr lang="zh-CN" altLang="en-US" dirty="0" smtClean="0"/>
              <a:t>方面采用的是卡片式布局，并且使用了</a:t>
            </a:r>
            <a:r>
              <a:rPr lang="en-US" altLang="zh-CN" dirty="0" err="1" smtClean="0"/>
              <a:t>SwingWorker</a:t>
            </a:r>
            <a:r>
              <a:rPr lang="zh-CN" altLang="en-US" dirty="0" smtClean="0"/>
              <a:t>以及</a:t>
            </a:r>
            <a:r>
              <a:rPr lang="en-US" altLang="zh-CN" dirty="0" smtClean="0"/>
              <a:t>LAF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在网络通讯的部分使用了多线程</a:t>
            </a:r>
            <a:endParaRPr lang="en-US" altLang="zh-CN" dirty="0"/>
          </a:p>
          <a:p>
            <a:r>
              <a:rPr lang="zh-CN" altLang="en-US" dirty="0" smtClean="0"/>
              <a:t>在一些小地方使用了流的重定向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5745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困难清单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zh-CN" altLang="en-US" dirty="0" smtClean="0"/>
              <a:t>一</a:t>
            </a:r>
            <a:r>
              <a:rPr lang="en-US" altLang="zh-CN" dirty="0" smtClean="0"/>
              <a:t>. </a:t>
            </a:r>
            <a:r>
              <a:rPr lang="zh-CN" altLang="en-US" dirty="0" smtClean="0"/>
              <a:t>古老的</a:t>
            </a:r>
            <a:r>
              <a:rPr lang="en-US" altLang="zh-CN" dirty="0" smtClean="0"/>
              <a:t>JMF</a:t>
            </a:r>
            <a:r>
              <a:rPr lang="zh-CN" altLang="en-US" dirty="0" smtClean="0"/>
              <a:t>早已停止维护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2000" dirty="0" smtClean="0"/>
              <a:t>	</a:t>
            </a:r>
            <a:r>
              <a:rPr lang="zh-CN" altLang="en-US" sz="2000" dirty="0" smtClean="0"/>
              <a:t>虽然我曾经考虑过是否要更换框架，但是</a:t>
            </a:r>
            <a:r>
              <a:rPr lang="en-US" altLang="zh-CN" sz="2000" dirty="0" smtClean="0"/>
              <a:t>Java</a:t>
            </a:r>
            <a:r>
              <a:rPr lang="zh-CN" altLang="en-US" sz="2000" dirty="0" smtClean="0"/>
              <a:t>对于多媒体框架的开发似乎一直没有新进展。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dirty="0" smtClean="0"/>
              <a:t>二</a:t>
            </a:r>
            <a:r>
              <a:rPr lang="en-US" altLang="zh-CN" dirty="0" smtClean="0"/>
              <a:t>. </a:t>
            </a:r>
            <a:r>
              <a:rPr lang="zh-CN" altLang="en-US" dirty="0" smtClean="0"/>
              <a:t>有关</a:t>
            </a:r>
            <a:r>
              <a:rPr lang="en-US" altLang="zh-CN" dirty="0" smtClean="0"/>
              <a:t>JMF</a:t>
            </a:r>
            <a:r>
              <a:rPr lang="zh-CN" altLang="en-US" dirty="0" smtClean="0"/>
              <a:t>编程及</a:t>
            </a:r>
            <a:r>
              <a:rPr lang="en-US" altLang="zh-CN" dirty="0" smtClean="0"/>
              <a:t>Java RTP</a:t>
            </a:r>
            <a:r>
              <a:rPr lang="zh-CN" altLang="en-US" dirty="0" smtClean="0"/>
              <a:t>的资料及其稀少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sz="2000" dirty="0" smtClean="0"/>
              <a:t>通过学校提供的论文搜索系统我找到了很多珍贵的资料（我发现有人居然用</a:t>
            </a:r>
            <a:r>
              <a:rPr lang="en-US" altLang="zh-CN" sz="2000" dirty="0" smtClean="0"/>
              <a:t>JMF</a:t>
            </a:r>
            <a:r>
              <a:rPr lang="zh-CN" altLang="en-US" sz="2000" dirty="0" smtClean="0"/>
              <a:t>做学位申请论文 </a:t>
            </a:r>
            <a:r>
              <a:rPr lang="en-US" altLang="zh-CN" sz="2000" dirty="0" smtClean="0"/>
              <a:t>o(╯□╰)o</a:t>
            </a:r>
            <a:r>
              <a:rPr lang="zh-CN" altLang="en-US" sz="2000" dirty="0" smtClean="0"/>
              <a:t>）</a:t>
            </a:r>
            <a:r>
              <a:rPr lang="en-US" altLang="zh-CN" dirty="0"/>
              <a:t>	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三</a:t>
            </a:r>
            <a:r>
              <a:rPr lang="en-US" altLang="zh-CN" dirty="0" smtClean="0"/>
              <a:t>. </a:t>
            </a:r>
            <a:r>
              <a:rPr lang="zh-CN" altLang="en-US" dirty="0" smtClean="0"/>
              <a:t>大量的英文文档需要阅读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sz="2000" dirty="0" smtClean="0"/>
              <a:t>由于</a:t>
            </a:r>
            <a:r>
              <a:rPr lang="en-US" altLang="zh-CN" sz="2000" dirty="0" smtClean="0"/>
              <a:t>JMF</a:t>
            </a:r>
            <a:r>
              <a:rPr lang="zh-CN" altLang="en-US" sz="2000" dirty="0" smtClean="0"/>
              <a:t>在</a:t>
            </a:r>
            <a:r>
              <a:rPr lang="en-US" altLang="zh-CN" sz="2000" dirty="0" smtClean="0"/>
              <a:t>02</a:t>
            </a:r>
            <a:r>
              <a:rPr lang="zh-CN" altLang="en-US" sz="2000" dirty="0" smtClean="0"/>
              <a:t>年之后就没有更新过，在</a:t>
            </a:r>
            <a:r>
              <a:rPr lang="en-US" altLang="zh-CN" sz="2000" dirty="0" smtClean="0"/>
              <a:t>Oracle</a:t>
            </a:r>
            <a:r>
              <a:rPr lang="zh-CN" altLang="en-US" sz="2000" dirty="0" smtClean="0"/>
              <a:t>的网站上差点就找不到</a:t>
            </a:r>
            <a:r>
              <a:rPr lang="en-US" altLang="zh-CN" sz="2000" dirty="0" smtClean="0"/>
              <a:t>JMF</a:t>
            </a:r>
            <a:r>
              <a:rPr lang="zh-CN" altLang="en-US" sz="2000" dirty="0" smtClean="0"/>
              <a:t>的文档了。不过没办法，这些文档是最重要的参考。令人惊喜的是我找到了一些实例代码</a:t>
            </a:r>
            <a:r>
              <a:rPr lang="zh-CN" altLang="en-US" sz="2000" dirty="0"/>
              <a:t>，</a:t>
            </a:r>
            <a:r>
              <a:rPr lang="zh-CN" altLang="en-US" sz="2000" dirty="0" smtClean="0"/>
              <a:t>通过复用及改写那些代码我完善了一些功能。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dirty="0" smtClean="0"/>
              <a:t>四</a:t>
            </a:r>
            <a:r>
              <a:rPr lang="en-US" altLang="zh-CN" dirty="0" smtClean="0"/>
              <a:t>. </a:t>
            </a:r>
            <a:r>
              <a:rPr lang="zh-CN" altLang="en-US" dirty="0" smtClean="0"/>
              <a:t>需要多台计算机用于测试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sz="2200" dirty="0" smtClean="0"/>
              <a:t>这个是没办法用虚拟机来解决的，因为硬件设备只有一套。我不得不麻烦舍友和同学借我电脑用</a:t>
            </a:r>
            <a:r>
              <a:rPr lang="en-US" altLang="zh-CN" sz="2200" dirty="0" smtClean="0"/>
              <a:t>……</a:t>
            </a:r>
          </a:p>
          <a:p>
            <a:pPr marL="0" indent="0">
              <a:buNone/>
            </a:pPr>
            <a:r>
              <a:rPr lang="zh-CN" altLang="en-US" dirty="0" smtClean="0"/>
              <a:t>五</a:t>
            </a:r>
            <a:r>
              <a:rPr lang="en-US" altLang="zh-CN" dirty="0" smtClean="0"/>
              <a:t>. </a:t>
            </a:r>
            <a:r>
              <a:rPr lang="zh-CN" altLang="en-US" dirty="0" smtClean="0"/>
              <a:t>不在统一环境下编写代码带来的字符集问题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sz="2400" dirty="0" smtClean="0"/>
              <a:t>这个纯粹是自己手贱了</a:t>
            </a:r>
            <a:r>
              <a:rPr lang="en-US" altLang="zh-CN" sz="2400" dirty="0" smtClean="0"/>
              <a:t>……</a:t>
            </a:r>
            <a:r>
              <a:rPr lang="zh-CN" altLang="en-US" sz="2400" dirty="0" smtClean="0"/>
              <a:t>最后只好修改编码格式然后重新写一些代码。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620364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好了，到这里差不多就结束了。</a:t>
            </a:r>
            <a:r>
              <a:rPr lang="en-US" altLang="zh-CN" dirty="0" smtClean="0"/>
              <a:t>Chita</a:t>
            </a:r>
            <a:r>
              <a:rPr lang="zh-CN" altLang="en-US" dirty="0" smtClean="0"/>
              <a:t>是一个不成熟的程序，而且我不再打算继续维护下去了，</a:t>
            </a:r>
            <a:r>
              <a:rPr lang="en-US" altLang="zh-CN" dirty="0" smtClean="0"/>
              <a:t>JMF</a:t>
            </a:r>
            <a:r>
              <a:rPr lang="zh-CN" altLang="en-US" dirty="0" smtClean="0"/>
              <a:t>已经被淘汰了，</a:t>
            </a:r>
            <a:r>
              <a:rPr lang="en-US" altLang="zh-CN" dirty="0" smtClean="0"/>
              <a:t>Chita</a:t>
            </a:r>
            <a:r>
              <a:rPr lang="zh-CN" altLang="en-US" dirty="0" smtClean="0"/>
              <a:t>一开始就注定只能是一个</a:t>
            </a:r>
            <a:r>
              <a:rPr lang="en-US" altLang="zh-CN" dirty="0" smtClean="0"/>
              <a:t>Demo</a:t>
            </a:r>
            <a:r>
              <a:rPr lang="zh-CN" altLang="en-US" dirty="0" smtClean="0"/>
              <a:t>。不过在写</a:t>
            </a:r>
            <a:r>
              <a:rPr lang="en-US" altLang="zh-CN" dirty="0" smtClean="0"/>
              <a:t>Chita</a:t>
            </a:r>
            <a:r>
              <a:rPr lang="zh-CN" altLang="en-US" dirty="0" smtClean="0"/>
              <a:t>的过程中我才意识到我真正地在学习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。课堂上的知识没有运用都会被遗忘，真正动手去做才让我看见未知的领域是多么辽阔，而且充满了发现的乐趣。</a:t>
            </a:r>
            <a:endParaRPr lang="en-US" altLang="zh-CN" dirty="0" smtClean="0"/>
          </a:p>
          <a:p>
            <a:r>
              <a:rPr lang="zh-CN" altLang="en-US" dirty="0" smtClean="0"/>
              <a:t>最后，我要说明一下小组分工。我想你已经猜到了，所有的工作都是我一个人完成的</a:t>
            </a:r>
            <a:r>
              <a:rPr lang="en-US" altLang="zh-CN" dirty="0" smtClean="0"/>
              <a:t>…… </a:t>
            </a:r>
            <a:r>
              <a:rPr lang="zh-CN" altLang="en-US" dirty="0" smtClean="0"/>
              <a:t>如果实在要四个人的话，就权且当做搜索资料的我、查看文献的我、编写代码的我、测试检查的我四个人吧</a:t>
            </a:r>
            <a:r>
              <a:rPr lang="en-US" altLang="zh-CN" dirty="0" smtClean="0"/>
              <a:t>…… o(╯□╰)o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42078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质朴">
  <a:themeElements>
    <a:clrScheme name="质朴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质朴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质朴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498</TotalTime>
  <Words>577</Words>
  <Application>Microsoft Office PowerPoint</Application>
  <PresentationFormat>全屏显示(4:3)</PresentationFormat>
  <Paragraphs>48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质朴</vt:lpstr>
      <vt:lpstr>Chita 基于JMF及RTP协议的局域网通讯工具</vt:lpstr>
      <vt:lpstr>简介</vt:lpstr>
      <vt:lpstr>文件列表 1/2</vt:lpstr>
      <vt:lpstr>文件列表 2/2</vt:lpstr>
      <vt:lpstr>技术要点</vt:lpstr>
      <vt:lpstr>困难清单</vt:lpstr>
      <vt:lpstr>总结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Feather</dc:creator>
  <cp:lastModifiedBy>Feather</cp:lastModifiedBy>
  <cp:revision>35</cp:revision>
  <dcterms:created xsi:type="dcterms:W3CDTF">2012-12-30T03:46:47Z</dcterms:created>
  <dcterms:modified xsi:type="dcterms:W3CDTF">2012-12-30T12:05:29Z</dcterms:modified>
</cp:coreProperties>
</file>