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66F2E-4ACF-4AFA-B7C6-F14D619C6103}" v="216" dt="2025-02-23T02:52:3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go Matsuda" userId="7ce01036d440aa02" providerId="LiveId" clId="{55D66F2E-4ACF-4AFA-B7C6-F14D619C6103}"/>
    <pc:docChg chg="undo custSel addSld modSld">
      <pc:chgData name="Yugo Matsuda" userId="7ce01036d440aa02" providerId="LiveId" clId="{55D66F2E-4ACF-4AFA-B7C6-F14D619C6103}" dt="2025-02-23T02:54:10.933" v="736" actId="20577"/>
      <pc:docMkLst>
        <pc:docMk/>
      </pc:docMkLst>
      <pc:sldChg chg="addSp delSp modSp new mod">
        <pc:chgData name="Yugo Matsuda" userId="7ce01036d440aa02" providerId="LiveId" clId="{55D66F2E-4ACF-4AFA-B7C6-F14D619C6103}" dt="2025-02-23T02:54:10.933" v="736" actId="20577"/>
        <pc:sldMkLst>
          <pc:docMk/>
          <pc:sldMk cId="375088782" sldId="256"/>
        </pc:sldMkLst>
        <pc:spChg chg="mod">
          <ac:chgData name="Yugo Matsuda" userId="7ce01036d440aa02" providerId="LiveId" clId="{55D66F2E-4ACF-4AFA-B7C6-F14D619C6103}" dt="2025-02-23T02:54:10.933" v="736" actId="20577"/>
          <ac:spMkLst>
            <pc:docMk/>
            <pc:sldMk cId="375088782" sldId="256"/>
            <ac:spMk id="3" creationId="{3144D6A9-E351-37CC-076C-60FAD00D2ACF}"/>
          </ac:spMkLst>
        </pc:spChg>
        <pc:spChg chg="mod">
          <ac:chgData name="Yugo Matsuda" userId="7ce01036d440aa02" providerId="LiveId" clId="{55D66F2E-4ACF-4AFA-B7C6-F14D619C6103}" dt="2025-02-22T05:30:02.392" v="369" actId="14100"/>
          <ac:spMkLst>
            <pc:docMk/>
            <pc:sldMk cId="375088782" sldId="256"/>
            <ac:spMk id="6" creationId="{5596FF1F-6CB2-CD2F-3787-DD0A572632A7}"/>
          </ac:spMkLst>
        </pc:spChg>
        <pc:spChg chg="add del mod">
          <ac:chgData name="Yugo Matsuda" userId="7ce01036d440aa02" providerId="LiveId" clId="{55D66F2E-4ACF-4AFA-B7C6-F14D619C6103}" dt="2025-02-22T05:41:07.252" v="499" actId="478"/>
          <ac:spMkLst>
            <pc:docMk/>
            <pc:sldMk cId="375088782" sldId="256"/>
            <ac:spMk id="8" creationId="{F7DD20F2-FE4C-F01F-0656-A3E6B0887C4A}"/>
          </ac:spMkLst>
        </pc:spChg>
        <pc:spChg chg="add del mod">
          <ac:chgData name="Yugo Matsuda" userId="7ce01036d440aa02" providerId="LiveId" clId="{55D66F2E-4ACF-4AFA-B7C6-F14D619C6103}" dt="2025-02-22T05:38:53.828" v="443" actId="478"/>
          <ac:spMkLst>
            <pc:docMk/>
            <pc:sldMk cId="375088782" sldId="256"/>
            <ac:spMk id="9" creationId="{94400B28-5955-4536-9769-19E18CB71551}"/>
          </ac:spMkLst>
        </pc:spChg>
        <pc:spChg chg="mod">
          <ac:chgData name="Yugo Matsuda" userId="7ce01036d440aa02" providerId="LiveId" clId="{55D66F2E-4ACF-4AFA-B7C6-F14D619C6103}" dt="2025-02-22T00:41:44.307" v="17"/>
          <ac:spMkLst>
            <pc:docMk/>
            <pc:sldMk cId="375088782" sldId="256"/>
            <ac:spMk id="9" creationId="{FF954645-F901-0948-F231-4C13F0AA43A2}"/>
          </ac:spMkLst>
        </pc:spChg>
        <pc:spChg chg="add del mod">
          <ac:chgData name="Yugo Matsuda" userId="7ce01036d440aa02" providerId="LiveId" clId="{55D66F2E-4ACF-4AFA-B7C6-F14D619C6103}" dt="2025-02-22T05:41:04.831" v="498" actId="478"/>
          <ac:spMkLst>
            <pc:docMk/>
            <pc:sldMk cId="375088782" sldId="256"/>
            <ac:spMk id="10" creationId="{57589A0B-F781-D406-5EE0-E74488E0E8C3}"/>
          </ac:spMkLst>
        </pc:spChg>
        <pc:spChg chg="add del mod">
          <ac:chgData name="Yugo Matsuda" userId="7ce01036d440aa02" providerId="LiveId" clId="{55D66F2E-4ACF-4AFA-B7C6-F14D619C6103}" dt="2025-02-22T05:41:54.525" v="539" actId="478"/>
          <ac:spMkLst>
            <pc:docMk/>
            <pc:sldMk cId="375088782" sldId="256"/>
            <ac:spMk id="11" creationId="{82627824-83E8-863D-A9C7-B1F6CE93413D}"/>
          </ac:spMkLst>
        </pc:spChg>
        <pc:spChg chg="add mod">
          <ac:chgData name="Yugo Matsuda" userId="7ce01036d440aa02" providerId="LiveId" clId="{55D66F2E-4ACF-4AFA-B7C6-F14D619C6103}" dt="2025-02-22T05:40:28.996" v="486" actId="1076"/>
          <ac:spMkLst>
            <pc:docMk/>
            <pc:sldMk cId="375088782" sldId="256"/>
            <ac:spMk id="12" creationId="{8B87F4CF-09A3-54CC-3DB3-9B0DF20C50BB}"/>
          </ac:spMkLst>
        </pc:spChg>
        <pc:spChg chg="mod">
          <ac:chgData name="Yugo Matsuda" userId="7ce01036d440aa02" providerId="LiveId" clId="{55D66F2E-4ACF-4AFA-B7C6-F14D619C6103}" dt="2025-02-22T00:41:45.856" v="18"/>
          <ac:spMkLst>
            <pc:docMk/>
            <pc:sldMk cId="375088782" sldId="256"/>
            <ac:spMk id="12" creationId="{D7F51E5C-225F-BD9C-933F-0D5519D39201}"/>
          </ac:spMkLst>
        </pc:spChg>
        <pc:spChg chg="add mod">
          <ac:chgData name="Yugo Matsuda" userId="7ce01036d440aa02" providerId="LiveId" clId="{55D66F2E-4ACF-4AFA-B7C6-F14D619C6103}" dt="2025-02-22T05:41:12.133" v="500"/>
          <ac:spMkLst>
            <pc:docMk/>
            <pc:sldMk cId="375088782" sldId="256"/>
            <ac:spMk id="13" creationId="{D60BA9F4-9552-6BE3-7761-2883C23274B9}"/>
          </ac:spMkLst>
        </pc:spChg>
        <pc:spChg chg="add mod">
          <ac:chgData name="Yugo Matsuda" userId="7ce01036d440aa02" providerId="LiveId" clId="{55D66F2E-4ACF-4AFA-B7C6-F14D619C6103}" dt="2025-02-22T05:51:44.222" v="671" actId="1076"/>
          <ac:spMkLst>
            <pc:docMk/>
            <pc:sldMk cId="375088782" sldId="256"/>
            <ac:spMk id="14" creationId="{9C0F2D72-1481-FE6C-2891-5F44098652B8}"/>
          </ac:spMkLst>
        </pc:spChg>
        <pc:spChg chg="mod">
          <ac:chgData name="Yugo Matsuda" userId="7ce01036d440aa02" providerId="LiveId" clId="{55D66F2E-4ACF-4AFA-B7C6-F14D619C6103}" dt="2025-02-22T02:46:09.134" v="91" actId="14100"/>
          <ac:spMkLst>
            <pc:docMk/>
            <pc:sldMk cId="375088782" sldId="256"/>
            <ac:spMk id="15" creationId="{4B2C4969-1CA0-5395-8582-94F7CC1C4B1C}"/>
          </ac:spMkLst>
        </pc:spChg>
        <pc:spChg chg="add mod">
          <ac:chgData name="Yugo Matsuda" userId="7ce01036d440aa02" providerId="LiveId" clId="{55D66F2E-4ACF-4AFA-B7C6-F14D619C6103}" dt="2025-02-22T05:51:38.915" v="670" actId="20577"/>
          <ac:spMkLst>
            <pc:docMk/>
            <pc:sldMk cId="375088782" sldId="256"/>
            <ac:spMk id="15" creationId="{DD32E37E-6792-D0D8-6958-97DD157F9CCD}"/>
          </ac:spMkLst>
        </pc:spChg>
        <pc:spChg chg="add mod">
          <ac:chgData name="Yugo Matsuda" userId="7ce01036d440aa02" providerId="LiveId" clId="{55D66F2E-4ACF-4AFA-B7C6-F14D619C6103}" dt="2025-02-22T05:50:02.286" v="648" actId="1076"/>
          <ac:spMkLst>
            <pc:docMk/>
            <pc:sldMk cId="375088782" sldId="256"/>
            <ac:spMk id="16" creationId="{4F5E0FD2-F0E3-6E66-1857-27B4C57682B8}"/>
          </ac:spMkLst>
        </pc:spChg>
        <pc:spChg chg="mod">
          <ac:chgData name="Yugo Matsuda" userId="7ce01036d440aa02" providerId="LiveId" clId="{55D66F2E-4ACF-4AFA-B7C6-F14D619C6103}" dt="2025-02-22T00:41:48.375" v="20"/>
          <ac:spMkLst>
            <pc:docMk/>
            <pc:sldMk cId="375088782" sldId="256"/>
            <ac:spMk id="18" creationId="{6B62D7C2-B039-EAB1-6F1A-7EBD6D7A20B0}"/>
          </ac:spMkLst>
        </pc:spChg>
        <pc:spChg chg="mod">
          <ac:chgData name="Yugo Matsuda" userId="7ce01036d440aa02" providerId="LiveId" clId="{55D66F2E-4ACF-4AFA-B7C6-F14D619C6103}" dt="2025-02-22T00:41:48.953" v="21"/>
          <ac:spMkLst>
            <pc:docMk/>
            <pc:sldMk cId="375088782" sldId="256"/>
            <ac:spMk id="21" creationId="{EC16E11F-02A9-68DF-BD5E-1B4CC939D785}"/>
          </ac:spMkLst>
        </pc:spChg>
        <pc:spChg chg="add del">
          <ac:chgData name="Yugo Matsuda" userId="7ce01036d440aa02" providerId="LiveId" clId="{55D66F2E-4ACF-4AFA-B7C6-F14D619C6103}" dt="2025-02-22T05:43:23.784" v="560" actId="11529"/>
          <ac:spMkLst>
            <pc:docMk/>
            <pc:sldMk cId="375088782" sldId="256"/>
            <ac:spMk id="22" creationId="{1D4BB8B0-978D-8B28-855E-D0D2868FC9DA}"/>
          </ac:spMkLst>
        </pc:spChg>
        <pc:spChg chg="mod">
          <ac:chgData name="Yugo Matsuda" userId="7ce01036d440aa02" providerId="LiveId" clId="{55D66F2E-4ACF-4AFA-B7C6-F14D619C6103}" dt="2025-02-22T05:10:52.726" v="156" actId="14100"/>
          <ac:spMkLst>
            <pc:docMk/>
            <pc:sldMk cId="375088782" sldId="256"/>
            <ac:spMk id="24" creationId="{E2C3965F-ADC8-6BFB-4587-16697F0262F0}"/>
          </ac:spMkLst>
        </pc:spChg>
        <pc:spChg chg="mod">
          <ac:chgData name="Yugo Matsuda" userId="7ce01036d440aa02" providerId="LiveId" clId="{55D66F2E-4ACF-4AFA-B7C6-F14D619C6103}" dt="2025-02-22T00:42:37.540" v="34"/>
          <ac:spMkLst>
            <pc:docMk/>
            <pc:sldMk cId="375088782" sldId="256"/>
            <ac:spMk id="27" creationId="{52DB50D9-65B4-4B39-3D0E-D0B1B372980E}"/>
          </ac:spMkLst>
        </pc:spChg>
        <pc:spChg chg="add mod">
          <ac:chgData name="Yugo Matsuda" userId="7ce01036d440aa02" providerId="LiveId" clId="{55D66F2E-4ACF-4AFA-B7C6-F14D619C6103}" dt="2025-02-22T05:43:45.377" v="564" actId="1038"/>
          <ac:spMkLst>
            <pc:docMk/>
            <pc:sldMk cId="375088782" sldId="256"/>
            <ac:spMk id="30" creationId="{37A6654E-047B-3A24-95F6-7601D66FF525}"/>
          </ac:spMkLst>
        </pc:spChg>
        <pc:spChg chg="add mod">
          <ac:chgData name="Yugo Matsuda" userId="7ce01036d440aa02" providerId="LiveId" clId="{55D66F2E-4ACF-4AFA-B7C6-F14D619C6103}" dt="2025-02-22T05:32:54.098" v="380" actId="14100"/>
          <ac:spMkLst>
            <pc:docMk/>
            <pc:sldMk cId="375088782" sldId="256"/>
            <ac:spMk id="31" creationId="{1B13A955-8C85-F5C0-3F68-F5567394168D}"/>
          </ac:spMkLst>
        </pc:spChg>
        <pc:spChg chg="add del mod">
          <ac:chgData name="Yugo Matsuda" userId="7ce01036d440aa02" providerId="LiveId" clId="{55D66F2E-4ACF-4AFA-B7C6-F14D619C6103}" dt="2025-02-22T05:10:05.777" v="145" actId="478"/>
          <ac:spMkLst>
            <pc:docMk/>
            <pc:sldMk cId="375088782" sldId="256"/>
            <ac:spMk id="32" creationId="{376663EA-69C7-EE9A-A0EC-F86EBC9285E5}"/>
          </ac:spMkLst>
        </pc:spChg>
        <pc:spChg chg="add mod">
          <ac:chgData name="Yugo Matsuda" userId="7ce01036d440aa02" providerId="LiveId" clId="{55D66F2E-4ACF-4AFA-B7C6-F14D619C6103}" dt="2025-02-22T05:48:50.052" v="638" actId="1036"/>
          <ac:spMkLst>
            <pc:docMk/>
            <pc:sldMk cId="375088782" sldId="256"/>
            <ac:spMk id="33" creationId="{76A3BF80-38EC-B6CF-BB0D-DA0928F8D038}"/>
          </ac:spMkLst>
        </pc:spChg>
        <pc:spChg chg="mod">
          <ac:chgData name="Yugo Matsuda" userId="7ce01036d440aa02" providerId="LiveId" clId="{55D66F2E-4ACF-4AFA-B7C6-F14D619C6103}" dt="2025-02-22T02:45:21.337" v="76"/>
          <ac:spMkLst>
            <pc:docMk/>
            <pc:sldMk cId="375088782" sldId="256"/>
            <ac:spMk id="34" creationId="{B6DD850C-372D-5EE3-CDA3-6F162BC80F84}"/>
          </ac:spMkLst>
        </pc:spChg>
        <pc:spChg chg="add mod">
          <ac:chgData name="Yugo Matsuda" userId="7ce01036d440aa02" providerId="LiveId" clId="{55D66F2E-4ACF-4AFA-B7C6-F14D619C6103}" dt="2025-02-22T05:54:27.384" v="702" actId="1076"/>
          <ac:spMkLst>
            <pc:docMk/>
            <pc:sldMk cId="375088782" sldId="256"/>
            <ac:spMk id="37" creationId="{1E4151E0-FD36-3BC9-07F8-5C73361C80CB}"/>
          </ac:spMkLst>
        </pc:spChg>
        <pc:spChg chg="mod">
          <ac:chgData name="Yugo Matsuda" userId="7ce01036d440aa02" providerId="LiveId" clId="{55D66F2E-4ACF-4AFA-B7C6-F14D619C6103}" dt="2025-02-22T02:46:19.959" v="95"/>
          <ac:spMkLst>
            <pc:docMk/>
            <pc:sldMk cId="375088782" sldId="256"/>
            <ac:spMk id="37" creationId="{8A4A010F-FF03-4BEE-E8B6-3638C946752F}"/>
          </ac:spMkLst>
        </pc:spChg>
        <pc:spChg chg="add mod">
          <ac:chgData name="Yugo Matsuda" userId="7ce01036d440aa02" providerId="LiveId" clId="{55D66F2E-4ACF-4AFA-B7C6-F14D619C6103}" dt="2025-02-22T05:50:10.733" v="650" actId="1076"/>
          <ac:spMkLst>
            <pc:docMk/>
            <pc:sldMk cId="375088782" sldId="256"/>
            <ac:spMk id="38" creationId="{82133783-C0E4-D6E7-4C0C-844496F5D365}"/>
          </ac:spMkLst>
        </pc:spChg>
        <pc:spChg chg="add mod">
          <ac:chgData name="Yugo Matsuda" userId="7ce01036d440aa02" providerId="LiveId" clId="{55D66F2E-4ACF-4AFA-B7C6-F14D619C6103}" dt="2025-02-22T05:50:17.293" v="652" actId="1076"/>
          <ac:spMkLst>
            <pc:docMk/>
            <pc:sldMk cId="375088782" sldId="256"/>
            <ac:spMk id="39" creationId="{571DCFF4-7B34-C8A4-D23B-E3284F9FFCED}"/>
          </ac:spMkLst>
        </pc:spChg>
        <pc:spChg chg="add mod">
          <ac:chgData name="Yugo Matsuda" userId="7ce01036d440aa02" providerId="LiveId" clId="{55D66F2E-4ACF-4AFA-B7C6-F14D619C6103}" dt="2025-02-22T05:54:33.828" v="703" actId="1076"/>
          <ac:spMkLst>
            <pc:docMk/>
            <pc:sldMk cId="375088782" sldId="256"/>
            <ac:spMk id="40" creationId="{E06EE4CC-EC20-5F7A-6FA3-7FF879E8A919}"/>
          </ac:spMkLst>
        </pc:spChg>
        <pc:spChg chg="mod">
          <ac:chgData name="Yugo Matsuda" userId="7ce01036d440aa02" providerId="LiveId" clId="{55D66F2E-4ACF-4AFA-B7C6-F14D619C6103}" dt="2025-02-22T02:46:25.014" v="97"/>
          <ac:spMkLst>
            <pc:docMk/>
            <pc:sldMk cId="375088782" sldId="256"/>
            <ac:spMk id="40" creationId="{E6826EE2-57C3-BBDA-CF6C-E912A6CD62C3}"/>
          </ac:spMkLst>
        </pc:spChg>
        <pc:spChg chg="mod">
          <ac:chgData name="Yugo Matsuda" userId="7ce01036d440aa02" providerId="LiveId" clId="{55D66F2E-4ACF-4AFA-B7C6-F14D619C6103}" dt="2025-02-22T02:46:32.283" v="99"/>
          <ac:spMkLst>
            <pc:docMk/>
            <pc:sldMk cId="375088782" sldId="256"/>
            <ac:spMk id="43" creationId="{C8CB1C7C-5F4B-AB8B-4FD5-B058A78074A8}"/>
          </ac:spMkLst>
        </pc:spChg>
        <pc:spChg chg="add del mod">
          <ac:chgData name="Yugo Matsuda" userId="7ce01036d440aa02" providerId="LiveId" clId="{55D66F2E-4ACF-4AFA-B7C6-F14D619C6103}" dt="2025-02-22T05:15:32.588" v="167" actId="478"/>
          <ac:spMkLst>
            <pc:docMk/>
            <pc:sldMk cId="375088782" sldId="256"/>
            <ac:spMk id="46" creationId="{43C58E81-8736-C989-58E8-3163B83727B0}"/>
          </ac:spMkLst>
        </pc:spChg>
        <pc:spChg chg="add del mod">
          <ac:chgData name="Yugo Matsuda" userId="7ce01036d440aa02" providerId="LiveId" clId="{55D66F2E-4ACF-4AFA-B7C6-F14D619C6103}" dt="2025-02-22T05:15:38.715" v="170" actId="478"/>
          <ac:spMkLst>
            <pc:docMk/>
            <pc:sldMk cId="375088782" sldId="256"/>
            <ac:spMk id="48" creationId="{448A7072-3E37-F8C1-C00E-A878E548EC47}"/>
          </ac:spMkLst>
        </pc:spChg>
        <pc:spChg chg="mod">
          <ac:chgData name="Yugo Matsuda" userId="7ce01036d440aa02" providerId="LiveId" clId="{55D66F2E-4ACF-4AFA-B7C6-F14D619C6103}" dt="2025-02-22T05:25:55.617" v="307" actId="1036"/>
          <ac:spMkLst>
            <pc:docMk/>
            <pc:sldMk cId="375088782" sldId="256"/>
            <ac:spMk id="51" creationId="{A2E23390-658A-3035-3E99-3CC268450D7C}"/>
          </ac:spMkLst>
        </pc:spChg>
        <pc:spChg chg="mod">
          <ac:chgData name="Yugo Matsuda" userId="7ce01036d440aa02" providerId="LiveId" clId="{55D66F2E-4ACF-4AFA-B7C6-F14D619C6103}" dt="2025-02-22T05:15:50.824" v="173" actId="1076"/>
          <ac:spMkLst>
            <pc:docMk/>
            <pc:sldMk cId="375088782" sldId="256"/>
            <ac:spMk id="54" creationId="{B8542D7A-DA33-7978-87C7-871533606B68}"/>
          </ac:spMkLst>
        </pc:spChg>
        <pc:spChg chg="mod">
          <ac:chgData name="Yugo Matsuda" userId="7ce01036d440aa02" providerId="LiveId" clId="{55D66F2E-4ACF-4AFA-B7C6-F14D619C6103}" dt="2025-02-22T05:17:42.279" v="244" actId="1076"/>
          <ac:spMkLst>
            <pc:docMk/>
            <pc:sldMk cId="375088782" sldId="256"/>
            <ac:spMk id="57" creationId="{A77C1AF8-A25A-B191-A12E-5E291F638F92}"/>
          </ac:spMkLst>
        </pc:spChg>
        <pc:spChg chg="mod">
          <ac:chgData name="Yugo Matsuda" userId="7ce01036d440aa02" providerId="LiveId" clId="{55D66F2E-4ACF-4AFA-B7C6-F14D619C6103}" dt="2025-02-22T05:16:40.996" v="232" actId="1076"/>
          <ac:spMkLst>
            <pc:docMk/>
            <pc:sldMk cId="375088782" sldId="256"/>
            <ac:spMk id="60" creationId="{CE26B4D0-BC4F-A258-958C-5D950D98B80B}"/>
          </ac:spMkLst>
        </pc:spChg>
        <pc:spChg chg="add mod">
          <ac:chgData name="Yugo Matsuda" userId="7ce01036d440aa02" providerId="LiveId" clId="{55D66F2E-4ACF-4AFA-B7C6-F14D619C6103}" dt="2025-02-22T05:30:41.491" v="376" actId="1076"/>
          <ac:spMkLst>
            <pc:docMk/>
            <pc:sldMk cId="375088782" sldId="256"/>
            <ac:spMk id="61" creationId="{225B35AF-BCB7-86D6-3BD1-2F3D887CAFD9}"/>
          </ac:spMkLst>
        </pc:spChg>
        <pc:spChg chg="add mod">
          <ac:chgData name="Yugo Matsuda" userId="7ce01036d440aa02" providerId="LiveId" clId="{55D66F2E-4ACF-4AFA-B7C6-F14D619C6103}" dt="2025-02-22T05:55:54.261" v="704" actId="1076"/>
          <ac:spMkLst>
            <pc:docMk/>
            <pc:sldMk cId="375088782" sldId="256"/>
            <ac:spMk id="62" creationId="{7B3CA0E4-05E9-2074-801E-B31E49B65036}"/>
          </ac:spMkLst>
        </pc:spChg>
        <pc:spChg chg="mod">
          <ac:chgData name="Yugo Matsuda" userId="7ce01036d440aa02" providerId="LiveId" clId="{55D66F2E-4ACF-4AFA-B7C6-F14D619C6103}" dt="2025-02-22T05:25:55.617" v="307" actId="1036"/>
          <ac:spMkLst>
            <pc:docMk/>
            <pc:sldMk cId="375088782" sldId="256"/>
            <ac:spMk id="73" creationId="{6447764F-5EC5-DF3A-0F1D-C28E9E2B473F}"/>
          </ac:spMkLst>
        </pc:spChg>
        <pc:spChg chg="mod">
          <ac:chgData name="Yugo Matsuda" userId="7ce01036d440aa02" providerId="LiveId" clId="{55D66F2E-4ACF-4AFA-B7C6-F14D619C6103}" dt="2025-02-22T05:48:31.596" v="627" actId="1076"/>
          <ac:spMkLst>
            <pc:docMk/>
            <pc:sldMk cId="375088782" sldId="256"/>
            <ac:spMk id="76" creationId="{E561D4F1-2A77-D769-594F-077258B09DD1}"/>
          </ac:spMkLst>
        </pc:spChg>
        <pc:spChg chg="add mod">
          <ac:chgData name="Yugo Matsuda" userId="7ce01036d440aa02" providerId="LiveId" clId="{55D66F2E-4ACF-4AFA-B7C6-F14D619C6103}" dt="2025-02-22T05:52:39.003" v="700" actId="20577"/>
          <ac:spMkLst>
            <pc:docMk/>
            <pc:sldMk cId="375088782" sldId="256"/>
            <ac:spMk id="79" creationId="{FEDF2E80-2655-8246-6589-32B4D586B878}"/>
          </ac:spMkLst>
        </pc:spChg>
        <pc:spChg chg="add mod">
          <ac:chgData name="Yugo Matsuda" userId="7ce01036d440aa02" providerId="LiveId" clId="{55D66F2E-4ACF-4AFA-B7C6-F14D619C6103}" dt="2025-02-22T05:34:15.660" v="416" actId="1076"/>
          <ac:spMkLst>
            <pc:docMk/>
            <pc:sldMk cId="375088782" sldId="256"/>
            <ac:spMk id="107" creationId="{73176BC3-37E2-22D8-0D40-43068493BF6B}"/>
          </ac:spMkLst>
        </pc:spChg>
        <pc:grpChg chg="add mod">
          <ac:chgData name="Yugo Matsuda" userId="7ce01036d440aa02" providerId="LiveId" clId="{55D66F2E-4ACF-4AFA-B7C6-F14D619C6103}" dt="2025-02-22T05:30:28.882" v="375" actId="14100"/>
          <ac:grpSpMkLst>
            <pc:docMk/>
            <pc:sldMk cId="375088782" sldId="256"/>
            <ac:grpSpMk id="2" creationId="{925AE6D3-8166-9BBA-AA0D-B88323E25FF7}"/>
          </ac:grpSpMkLst>
        </pc:grpChg>
        <pc:grpChg chg="add mod">
          <ac:chgData name="Yugo Matsuda" userId="7ce01036d440aa02" providerId="LiveId" clId="{55D66F2E-4ACF-4AFA-B7C6-F14D619C6103}" dt="2025-02-22T02:35:39.538" v="55" actId="14100"/>
          <ac:grpSpMkLst>
            <pc:docMk/>
            <pc:sldMk cId="375088782" sldId="256"/>
            <ac:grpSpMk id="5" creationId="{B579A9B4-C014-98FD-1CC8-34E520F2D421}"/>
          </ac:grpSpMkLst>
        </pc:grpChg>
        <pc:grpChg chg="add del mod">
          <ac:chgData name="Yugo Matsuda" userId="7ce01036d440aa02" providerId="LiveId" clId="{55D66F2E-4ACF-4AFA-B7C6-F14D619C6103}" dt="2025-02-22T02:46:11.997" v="92" actId="478"/>
          <ac:grpSpMkLst>
            <pc:docMk/>
            <pc:sldMk cId="375088782" sldId="256"/>
            <ac:grpSpMk id="8" creationId="{7B390EA9-FCBF-9238-D70B-3A68F495BD9D}"/>
          </ac:grpSpMkLst>
        </pc:grpChg>
        <pc:grpChg chg="add del mod">
          <ac:chgData name="Yugo Matsuda" userId="7ce01036d440aa02" providerId="LiveId" clId="{55D66F2E-4ACF-4AFA-B7C6-F14D619C6103}" dt="2025-02-22T02:46:16.162" v="94" actId="478"/>
          <ac:grpSpMkLst>
            <pc:docMk/>
            <pc:sldMk cId="375088782" sldId="256"/>
            <ac:grpSpMk id="11" creationId="{8BBF23F6-E739-CFF9-3D0D-E228460C174E}"/>
          </ac:grpSpMkLst>
        </pc:grpChg>
        <pc:grpChg chg="add del mod">
          <ac:chgData name="Yugo Matsuda" userId="7ce01036d440aa02" providerId="LiveId" clId="{55D66F2E-4ACF-4AFA-B7C6-F14D619C6103}" dt="2025-02-22T05:10:28.947" v="153" actId="478"/>
          <ac:grpSpMkLst>
            <pc:docMk/>
            <pc:sldMk cId="375088782" sldId="256"/>
            <ac:grpSpMk id="14" creationId="{705512E7-267F-A614-93AF-BF89B2CEC430}"/>
          </ac:grpSpMkLst>
        </pc:grpChg>
        <pc:grpChg chg="add del mod">
          <ac:chgData name="Yugo Matsuda" userId="7ce01036d440aa02" providerId="LiveId" clId="{55D66F2E-4ACF-4AFA-B7C6-F14D619C6103}" dt="2025-02-22T02:46:14.010" v="93" actId="478"/>
          <ac:grpSpMkLst>
            <pc:docMk/>
            <pc:sldMk cId="375088782" sldId="256"/>
            <ac:grpSpMk id="17" creationId="{6F7E6FAF-06F9-E5AE-C189-5C7FE40DC9F2}"/>
          </ac:grpSpMkLst>
        </pc:grpChg>
        <pc:grpChg chg="add del mod">
          <ac:chgData name="Yugo Matsuda" userId="7ce01036d440aa02" providerId="LiveId" clId="{55D66F2E-4ACF-4AFA-B7C6-F14D619C6103}" dt="2025-02-22T00:41:51.290" v="22" actId="478"/>
          <ac:grpSpMkLst>
            <pc:docMk/>
            <pc:sldMk cId="375088782" sldId="256"/>
            <ac:grpSpMk id="20" creationId="{CD44DD3B-F418-1DA7-57DB-F48659550BF0}"/>
          </ac:grpSpMkLst>
        </pc:grpChg>
        <pc:grpChg chg="add mod">
          <ac:chgData name="Yugo Matsuda" userId="7ce01036d440aa02" providerId="LiveId" clId="{55D66F2E-4ACF-4AFA-B7C6-F14D619C6103}" dt="2025-02-22T05:10:47.678" v="155" actId="1076"/>
          <ac:grpSpMkLst>
            <pc:docMk/>
            <pc:sldMk cId="375088782" sldId="256"/>
            <ac:grpSpMk id="23" creationId="{EF5740B5-1EDF-A03A-7096-4F537236F5A5}"/>
          </ac:grpSpMkLst>
        </pc:grpChg>
        <pc:grpChg chg="add del mod">
          <ac:chgData name="Yugo Matsuda" userId="7ce01036d440aa02" providerId="LiveId" clId="{55D66F2E-4ACF-4AFA-B7C6-F14D619C6103}" dt="2025-02-22T02:45:24.632" v="77" actId="478"/>
          <ac:grpSpMkLst>
            <pc:docMk/>
            <pc:sldMk cId="375088782" sldId="256"/>
            <ac:grpSpMk id="26" creationId="{474AAB43-7BC4-E8E4-CCAC-7E4F5C831C0B}"/>
          </ac:grpSpMkLst>
        </pc:grpChg>
        <pc:grpChg chg="add del mod">
          <ac:chgData name="Yugo Matsuda" userId="7ce01036d440aa02" providerId="LiveId" clId="{55D66F2E-4ACF-4AFA-B7C6-F14D619C6103}" dt="2025-02-22T05:10:14.805" v="148" actId="478"/>
          <ac:grpSpMkLst>
            <pc:docMk/>
            <pc:sldMk cId="375088782" sldId="256"/>
            <ac:grpSpMk id="33" creationId="{910CFE0A-6788-B63F-73BB-914093CCD687}"/>
          </ac:grpSpMkLst>
        </pc:grpChg>
        <pc:grpChg chg="add del mod">
          <ac:chgData name="Yugo Matsuda" userId="7ce01036d440aa02" providerId="LiveId" clId="{55D66F2E-4ACF-4AFA-B7C6-F14D619C6103}" dt="2025-02-22T05:10:14.805" v="148" actId="478"/>
          <ac:grpSpMkLst>
            <pc:docMk/>
            <pc:sldMk cId="375088782" sldId="256"/>
            <ac:grpSpMk id="36" creationId="{BE834F1F-3ABA-8F58-F04D-F329A354246A}"/>
          </ac:grpSpMkLst>
        </pc:grpChg>
        <pc:grpChg chg="add del mod">
          <ac:chgData name="Yugo Matsuda" userId="7ce01036d440aa02" providerId="LiveId" clId="{55D66F2E-4ACF-4AFA-B7C6-F14D619C6103}" dt="2025-02-22T05:10:30.712" v="154" actId="478"/>
          <ac:grpSpMkLst>
            <pc:docMk/>
            <pc:sldMk cId="375088782" sldId="256"/>
            <ac:grpSpMk id="39" creationId="{CD84C9AD-D290-2B6F-6E41-C8D5E472331A}"/>
          </ac:grpSpMkLst>
        </pc:grpChg>
        <pc:grpChg chg="add del mod">
          <ac:chgData name="Yugo Matsuda" userId="7ce01036d440aa02" providerId="LiveId" clId="{55D66F2E-4ACF-4AFA-B7C6-F14D619C6103}" dt="2025-02-22T05:10:14.805" v="148" actId="478"/>
          <ac:grpSpMkLst>
            <pc:docMk/>
            <pc:sldMk cId="375088782" sldId="256"/>
            <ac:grpSpMk id="42" creationId="{91E8ABFE-AF95-78F2-BA38-BC78BBCFE28B}"/>
          </ac:grpSpMkLst>
        </pc:grpChg>
        <pc:grpChg chg="add del mod">
          <ac:chgData name="Yugo Matsuda" userId="7ce01036d440aa02" providerId="LiveId" clId="{55D66F2E-4ACF-4AFA-B7C6-F14D619C6103}" dt="2025-02-22T05:22:01.931" v="264" actId="478"/>
          <ac:grpSpMkLst>
            <pc:docMk/>
            <pc:sldMk cId="375088782" sldId="256"/>
            <ac:grpSpMk id="49" creationId="{A2FCE143-2B45-DDE7-F0D8-A3F9CC601ABF}"/>
          </ac:grpSpMkLst>
        </pc:grpChg>
        <pc:grpChg chg="add del mod">
          <ac:chgData name="Yugo Matsuda" userId="7ce01036d440aa02" providerId="LiveId" clId="{55D66F2E-4ACF-4AFA-B7C6-F14D619C6103}" dt="2025-02-22T05:16:34.491" v="230" actId="478"/>
          <ac:grpSpMkLst>
            <pc:docMk/>
            <pc:sldMk cId="375088782" sldId="256"/>
            <ac:grpSpMk id="52" creationId="{231B1BF9-0E8E-609A-CBEF-135046FBE696}"/>
          </ac:grpSpMkLst>
        </pc:grpChg>
        <pc:grpChg chg="add del mod">
          <ac:chgData name="Yugo Matsuda" userId="7ce01036d440aa02" providerId="LiveId" clId="{55D66F2E-4ACF-4AFA-B7C6-F14D619C6103}" dt="2025-02-22T05:23:25.235" v="274" actId="478"/>
          <ac:grpSpMkLst>
            <pc:docMk/>
            <pc:sldMk cId="375088782" sldId="256"/>
            <ac:grpSpMk id="55" creationId="{80B198EA-D375-7CE1-9495-DD67A6F94D1D}"/>
          </ac:grpSpMkLst>
        </pc:grpChg>
        <pc:grpChg chg="add del mod">
          <ac:chgData name="Yugo Matsuda" userId="7ce01036d440aa02" providerId="LiveId" clId="{55D66F2E-4ACF-4AFA-B7C6-F14D619C6103}" dt="2025-02-22T05:23:14.169" v="270" actId="478"/>
          <ac:grpSpMkLst>
            <pc:docMk/>
            <pc:sldMk cId="375088782" sldId="256"/>
            <ac:grpSpMk id="58" creationId="{B0C896F8-0660-C062-00BF-081A040B3344}"/>
          </ac:grpSpMkLst>
        </pc:grpChg>
        <pc:grpChg chg="add mod">
          <ac:chgData name="Yugo Matsuda" userId="7ce01036d440aa02" providerId="LiveId" clId="{55D66F2E-4ACF-4AFA-B7C6-F14D619C6103}" dt="2025-02-22T05:22:53.366" v="268" actId="1076"/>
          <ac:grpSpMkLst>
            <pc:docMk/>
            <pc:sldMk cId="375088782" sldId="256"/>
            <ac:grpSpMk id="71" creationId="{8DB631EE-0CFA-BD55-A019-32F33C39BC91}"/>
          </ac:grpSpMkLst>
        </pc:grpChg>
        <pc:grpChg chg="add mod">
          <ac:chgData name="Yugo Matsuda" userId="7ce01036d440aa02" providerId="LiveId" clId="{55D66F2E-4ACF-4AFA-B7C6-F14D619C6103}" dt="2025-02-22T05:23:41.091" v="276" actId="1076"/>
          <ac:grpSpMkLst>
            <pc:docMk/>
            <pc:sldMk cId="375088782" sldId="256"/>
            <ac:grpSpMk id="72" creationId="{C9A57442-6290-1982-1177-434671DD5357}"/>
          </ac:grpSpMkLst>
        </pc:grpChg>
        <pc:grpChg chg="add mod">
          <ac:chgData name="Yugo Matsuda" userId="7ce01036d440aa02" providerId="LiveId" clId="{55D66F2E-4ACF-4AFA-B7C6-F14D619C6103}" dt="2025-02-22T05:48:31.596" v="627" actId="1076"/>
          <ac:grpSpMkLst>
            <pc:docMk/>
            <pc:sldMk cId="375088782" sldId="256"/>
            <ac:grpSpMk id="75" creationId="{7C65F634-B5B9-8C34-9011-96602D4E71FF}"/>
          </ac:grpSpMkLst>
        </pc:grpChg>
        <pc:grpChg chg="add mod">
          <ac:chgData name="Yugo Matsuda" userId="7ce01036d440aa02" providerId="LiveId" clId="{55D66F2E-4ACF-4AFA-B7C6-F14D619C6103}" dt="2025-02-22T05:43:12.372" v="558" actId="1037"/>
          <ac:grpSpMkLst>
            <pc:docMk/>
            <pc:sldMk cId="375088782" sldId="256"/>
            <ac:grpSpMk id="80" creationId="{B847BA6A-E9BC-67FB-711D-9E49B1FAE759}"/>
          </ac:grpSpMkLst>
        </pc:grpChg>
        <pc:picChg chg="mod">
          <ac:chgData name="Yugo Matsuda" userId="7ce01036d440aa02" providerId="LiveId" clId="{55D66F2E-4ACF-4AFA-B7C6-F14D619C6103}" dt="2025-02-22T00:27:05.210" v="1"/>
          <ac:picMkLst>
            <pc:docMk/>
            <pc:sldMk cId="375088782" sldId="256"/>
            <ac:picMk id="4" creationId="{FB9A4472-11E5-484E-991B-0F4EDBE37831}"/>
          </ac:picMkLst>
        </pc:picChg>
        <pc:picChg chg="mod">
          <ac:chgData name="Yugo Matsuda" userId="7ce01036d440aa02" providerId="LiveId" clId="{55D66F2E-4ACF-4AFA-B7C6-F14D619C6103}" dt="2025-02-22T00:41:02.510" v="13"/>
          <ac:picMkLst>
            <pc:docMk/>
            <pc:sldMk cId="375088782" sldId="256"/>
            <ac:picMk id="7" creationId="{3C430920-92DC-D87E-C366-B68344C74F6D}"/>
          </ac:picMkLst>
        </pc:picChg>
        <pc:picChg chg="mod">
          <ac:chgData name="Yugo Matsuda" userId="7ce01036d440aa02" providerId="LiveId" clId="{55D66F2E-4ACF-4AFA-B7C6-F14D619C6103}" dt="2025-02-22T00:41:44.307" v="17"/>
          <ac:picMkLst>
            <pc:docMk/>
            <pc:sldMk cId="375088782" sldId="256"/>
            <ac:picMk id="10" creationId="{DE53ECFD-3B35-932E-8774-D7D165572A1D}"/>
          </ac:picMkLst>
        </pc:picChg>
        <pc:picChg chg="mod">
          <ac:chgData name="Yugo Matsuda" userId="7ce01036d440aa02" providerId="LiveId" clId="{55D66F2E-4ACF-4AFA-B7C6-F14D619C6103}" dt="2025-02-22T00:41:45.856" v="18"/>
          <ac:picMkLst>
            <pc:docMk/>
            <pc:sldMk cId="375088782" sldId="256"/>
            <ac:picMk id="13" creationId="{BAEDD5C2-EE7F-B673-F310-B3AB76F5E677}"/>
          </ac:picMkLst>
        </pc:picChg>
        <pc:picChg chg="mod">
          <ac:chgData name="Yugo Matsuda" userId="7ce01036d440aa02" providerId="LiveId" clId="{55D66F2E-4ACF-4AFA-B7C6-F14D619C6103}" dt="2025-02-22T00:41:46.687" v="19"/>
          <ac:picMkLst>
            <pc:docMk/>
            <pc:sldMk cId="375088782" sldId="256"/>
            <ac:picMk id="16" creationId="{BCFBD892-A41F-7D06-47A0-2AC0FB048FDF}"/>
          </ac:picMkLst>
        </pc:picChg>
        <pc:picChg chg="mod">
          <ac:chgData name="Yugo Matsuda" userId="7ce01036d440aa02" providerId="LiveId" clId="{55D66F2E-4ACF-4AFA-B7C6-F14D619C6103}" dt="2025-02-22T00:41:48.375" v="20"/>
          <ac:picMkLst>
            <pc:docMk/>
            <pc:sldMk cId="375088782" sldId="256"/>
            <ac:picMk id="19" creationId="{5A0258E1-CEF3-BA2D-BF50-88A44DCCE428}"/>
          </ac:picMkLst>
        </pc:picChg>
        <pc:picChg chg="mod">
          <ac:chgData name="Yugo Matsuda" userId="7ce01036d440aa02" providerId="LiveId" clId="{55D66F2E-4ACF-4AFA-B7C6-F14D619C6103}" dt="2025-02-22T00:41:48.953" v="21"/>
          <ac:picMkLst>
            <pc:docMk/>
            <pc:sldMk cId="375088782" sldId="256"/>
            <ac:picMk id="22" creationId="{715313FC-6E1C-4A74-BF08-F34414EC0AF1}"/>
          </ac:picMkLst>
        </pc:picChg>
        <pc:picChg chg="mod">
          <ac:chgData name="Yugo Matsuda" userId="7ce01036d440aa02" providerId="LiveId" clId="{55D66F2E-4ACF-4AFA-B7C6-F14D619C6103}" dt="2025-02-22T00:42:26.693" v="32"/>
          <ac:picMkLst>
            <pc:docMk/>
            <pc:sldMk cId="375088782" sldId="256"/>
            <ac:picMk id="25" creationId="{943221A6-5E61-498B-AFED-3B8FCAC123AC}"/>
          </ac:picMkLst>
        </pc:picChg>
        <pc:picChg chg="mod">
          <ac:chgData name="Yugo Matsuda" userId="7ce01036d440aa02" providerId="LiveId" clId="{55D66F2E-4ACF-4AFA-B7C6-F14D619C6103}" dt="2025-02-22T00:42:37.540" v="34"/>
          <ac:picMkLst>
            <pc:docMk/>
            <pc:sldMk cId="375088782" sldId="256"/>
            <ac:picMk id="28" creationId="{E95C1066-7152-676A-32C3-93A26C5092C2}"/>
          </ac:picMkLst>
        </pc:picChg>
        <pc:picChg chg="add mod">
          <ac:chgData name="Yugo Matsuda" userId="7ce01036d440aa02" providerId="LiveId" clId="{55D66F2E-4ACF-4AFA-B7C6-F14D619C6103}" dt="2025-02-22T05:30:14.671" v="373" actId="1076"/>
          <ac:picMkLst>
            <pc:docMk/>
            <pc:sldMk cId="375088782" sldId="256"/>
            <ac:picMk id="29" creationId="{21A3181B-7AE7-3F33-036E-C467CF5A11E7}"/>
          </ac:picMkLst>
        </pc:picChg>
        <pc:picChg chg="add mod">
          <ac:chgData name="Yugo Matsuda" userId="7ce01036d440aa02" providerId="LiveId" clId="{55D66F2E-4ACF-4AFA-B7C6-F14D619C6103}" dt="2025-02-22T05:48:50.052" v="638" actId="1036"/>
          <ac:picMkLst>
            <pc:docMk/>
            <pc:sldMk cId="375088782" sldId="256"/>
            <ac:picMk id="32" creationId="{28A8F4EA-DCF5-F7E4-89FF-B267898534EC}"/>
          </ac:picMkLst>
        </pc:picChg>
        <pc:picChg chg="mod">
          <ac:chgData name="Yugo Matsuda" userId="7ce01036d440aa02" providerId="LiveId" clId="{55D66F2E-4ACF-4AFA-B7C6-F14D619C6103}" dt="2025-02-22T02:45:21.337" v="76"/>
          <ac:picMkLst>
            <pc:docMk/>
            <pc:sldMk cId="375088782" sldId="256"/>
            <ac:picMk id="35" creationId="{6145B857-12F2-3AAE-34AE-3EFD745A8848}"/>
          </ac:picMkLst>
        </pc:picChg>
        <pc:picChg chg="mod">
          <ac:chgData name="Yugo Matsuda" userId="7ce01036d440aa02" providerId="LiveId" clId="{55D66F2E-4ACF-4AFA-B7C6-F14D619C6103}" dt="2025-02-22T02:46:19.959" v="95"/>
          <ac:picMkLst>
            <pc:docMk/>
            <pc:sldMk cId="375088782" sldId="256"/>
            <ac:picMk id="38" creationId="{402C525E-EE4B-7FCE-D721-6D5AF32DA351}"/>
          </ac:picMkLst>
        </pc:picChg>
        <pc:picChg chg="mod">
          <ac:chgData name="Yugo Matsuda" userId="7ce01036d440aa02" providerId="LiveId" clId="{55D66F2E-4ACF-4AFA-B7C6-F14D619C6103}" dt="2025-02-22T02:46:25.014" v="97"/>
          <ac:picMkLst>
            <pc:docMk/>
            <pc:sldMk cId="375088782" sldId="256"/>
            <ac:picMk id="41" creationId="{854D50C6-3636-6639-310A-92103A29283B}"/>
          </ac:picMkLst>
        </pc:picChg>
        <pc:picChg chg="mod">
          <ac:chgData name="Yugo Matsuda" userId="7ce01036d440aa02" providerId="LiveId" clId="{55D66F2E-4ACF-4AFA-B7C6-F14D619C6103}" dt="2025-02-22T02:46:32.283" v="99"/>
          <ac:picMkLst>
            <pc:docMk/>
            <pc:sldMk cId="375088782" sldId="256"/>
            <ac:picMk id="44" creationId="{6E2E2857-0927-25DB-8FB9-E2061F3F8A17}"/>
          </ac:picMkLst>
        </pc:picChg>
        <pc:picChg chg="add del mod">
          <ac:chgData name="Yugo Matsuda" userId="7ce01036d440aa02" providerId="LiveId" clId="{55D66F2E-4ACF-4AFA-B7C6-F14D619C6103}" dt="2025-02-22T05:15:34.396" v="168" actId="478"/>
          <ac:picMkLst>
            <pc:docMk/>
            <pc:sldMk cId="375088782" sldId="256"/>
            <ac:picMk id="45" creationId="{6D3B3428-2D27-AE5D-2C24-C4C5B93817F7}"/>
          </ac:picMkLst>
        </pc:picChg>
        <pc:picChg chg="add del mod">
          <ac:chgData name="Yugo Matsuda" userId="7ce01036d440aa02" providerId="LiveId" clId="{55D66F2E-4ACF-4AFA-B7C6-F14D619C6103}" dt="2025-02-22T05:15:36.603" v="169" actId="478"/>
          <ac:picMkLst>
            <pc:docMk/>
            <pc:sldMk cId="375088782" sldId="256"/>
            <ac:picMk id="47" creationId="{01830E32-2248-6081-BD1A-A1609B4839FD}"/>
          </ac:picMkLst>
        </pc:picChg>
        <pc:picChg chg="del mod">
          <ac:chgData name="Yugo Matsuda" userId="7ce01036d440aa02" providerId="LiveId" clId="{55D66F2E-4ACF-4AFA-B7C6-F14D619C6103}" dt="2025-02-22T05:22:01.931" v="264" actId="478"/>
          <ac:picMkLst>
            <pc:docMk/>
            <pc:sldMk cId="375088782" sldId="256"/>
            <ac:picMk id="50" creationId="{54D3E488-4C1A-EF6E-A8C7-C99244C47B7B}"/>
          </ac:picMkLst>
        </pc:picChg>
        <pc:picChg chg="mod">
          <ac:chgData name="Yugo Matsuda" userId="7ce01036d440aa02" providerId="LiveId" clId="{55D66F2E-4ACF-4AFA-B7C6-F14D619C6103}" dt="2025-02-22T05:15:50.824" v="173" actId="1076"/>
          <ac:picMkLst>
            <pc:docMk/>
            <pc:sldMk cId="375088782" sldId="256"/>
            <ac:picMk id="53" creationId="{0718EB1D-C2DF-E8D0-2072-25E2E9915572}"/>
          </ac:picMkLst>
        </pc:picChg>
        <pc:picChg chg="mod">
          <ac:chgData name="Yugo Matsuda" userId="7ce01036d440aa02" providerId="LiveId" clId="{55D66F2E-4ACF-4AFA-B7C6-F14D619C6103}" dt="2025-02-22T05:17:42.279" v="244" actId="1076"/>
          <ac:picMkLst>
            <pc:docMk/>
            <pc:sldMk cId="375088782" sldId="256"/>
            <ac:picMk id="56" creationId="{BBB72169-9E7C-9E1A-8EAC-46508F5C594F}"/>
          </ac:picMkLst>
        </pc:picChg>
        <pc:picChg chg="mod">
          <ac:chgData name="Yugo Matsuda" userId="7ce01036d440aa02" providerId="LiveId" clId="{55D66F2E-4ACF-4AFA-B7C6-F14D619C6103}" dt="2025-02-22T05:16:40.996" v="232" actId="1076"/>
          <ac:picMkLst>
            <pc:docMk/>
            <pc:sldMk cId="375088782" sldId="256"/>
            <ac:picMk id="59" creationId="{81D8FA4C-439A-AE37-91B4-6E7DBADEACD2}"/>
          </ac:picMkLst>
        </pc:picChg>
        <pc:picChg chg="add mod">
          <ac:chgData name="Yugo Matsuda" userId="7ce01036d440aa02" providerId="LiveId" clId="{55D66F2E-4ACF-4AFA-B7C6-F14D619C6103}" dt="2025-02-22T05:25:55.617" v="307" actId="1036"/>
          <ac:picMkLst>
            <pc:docMk/>
            <pc:sldMk cId="375088782" sldId="256"/>
            <ac:picMk id="70" creationId="{CAD552AE-51D5-0E61-23BA-71790B01BFBA}"/>
          </ac:picMkLst>
        </pc:picChg>
        <pc:picChg chg="mod">
          <ac:chgData name="Yugo Matsuda" userId="7ce01036d440aa02" providerId="LiveId" clId="{55D66F2E-4ACF-4AFA-B7C6-F14D619C6103}" dt="2025-02-22T05:25:55.617" v="307" actId="1036"/>
          <ac:picMkLst>
            <pc:docMk/>
            <pc:sldMk cId="375088782" sldId="256"/>
            <ac:picMk id="74" creationId="{993838EA-0FE6-0DB7-1BB9-6D361CBBD8CD}"/>
          </ac:picMkLst>
        </pc:picChg>
        <pc:picChg chg="mod">
          <ac:chgData name="Yugo Matsuda" userId="7ce01036d440aa02" providerId="LiveId" clId="{55D66F2E-4ACF-4AFA-B7C6-F14D619C6103}" dt="2025-02-22T05:48:31.596" v="627" actId="1076"/>
          <ac:picMkLst>
            <pc:docMk/>
            <pc:sldMk cId="375088782" sldId="256"/>
            <ac:picMk id="77" creationId="{84AB2098-804D-ED61-6D16-BF54B780B71E}"/>
          </ac:picMkLst>
        </pc:picChg>
        <pc:picChg chg="add mod">
          <ac:chgData name="Yugo Matsuda" userId="7ce01036d440aa02" providerId="LiveId" clId="{55D66F2E-4ACF-4AFA-B7C6-F14D619C6103}" dt="2025-02-22T05:43:12.372" v="558" actId="1037"/>
          <ac:picMkLst>
            <pc:docMk/>
            <pc:sldMk cId="375088782" sldId="256"/>
            <ac:picMk id="78" creationId="{C1A804FA-E71C-2F13-5EB9-D3F4119C0C0F}"/>
          </ac:picMkLst>
        </pc:picChg>
        <pc:picChg chg="add mod">
          <ac:chgData name="Yugo Matsuda" userId="7ce01036d440aa02" providerId="LiveId" clId="{55D66F2E-4ACF-4AFA-B7C6-F14D619C6103}" dt="2025-02-22T05:33:02.478" v="381" actId="1076"/>
          <ac:picMkLst>
            <pc:docMk/>
            <pc:sldMk cId="375088782" sldId="256"/>
            <ac:picMk id="102" creationId="{CEDA701B-1340-504C-96D6-CB4AE91BC9E1}"/>
          </ac:picMkLst>
        </pc:picChg>
        <pc:cxnChg chg="add del mod">
          <ac:chgData name="Yugo Matsuda" userId="7ce01036d440aa02" providerId="LiveId" clId="{55D66F2E-4ACF-4AFA-B7C6-F14D619C6103}" dt="2025-02-22T05:43:05.120" v="554" actId="478"/>
          <ac:cxnSpMkLst>
            <pc:docMk/>
            <pc:sldMk cId="375088782" sldId="256"/>
            <ac:cxnSpMk id="17" creationId="{60AC2D87-BBA2-0F13-F768-BFD20A7AC029}"/>
          </ac:cxnSpMkLst>
        </pc:cxnChg>
        <pc:cxnChg chg="add mod">
          <ac:chgData name="Yugo Matsuda" userId="7ce01036d440aa02" providerId="LiveId" clId="{55D66F2E-4ACF-4AFA-B7C6-F14D619C6103}" dt="2025-02-22T05:44:12.356" v="570" actId="692"/>
          <ac:cxnSpMkLst>
            <pc:docMk/>
            <pc:sldMk cId="375088782" sldId="256"/>
            <ac:cxnSpMk id="27" creationId="{298538B0-6DC2-276B-9C11-7D2B82C57336}"/>
          </ac:cxnSpMkLst>
        </pc:cxnChg>
        <pc:cxnChg chg="add mod">
          <ac:chgData name="Yugo Matsuda" userId="7ce01036d440aa02" providerId="LiveId" clId="{55D66F2E-4ACF-4AFA-B7C6-F14D619C6103}" dt="2025-02-22T05:48:50.052" v="638" actId="1036"/>
          <ac:cxnSpMkLst>
            <pc:docMk/>
            <pc:sldMk cId="375088782" sldId="256"/>
            <ac:cxnSpMk id="34" creationId="{245D896A-089C-1770-0B1A-745261F284C1}"/>
          </ac:cxnSpMkLst>
        </pc:cxnChg>
        <pc:cxnChg chg="add del mod">
          <ac:chgData name="Yugo Matsuda" userId="7ce01036d440aa02" providerId="LiveId" clId="{55D66F2E-4ACF-4AFA-B7C6-F14D619C6103}" dt="2025-02-22T05:28:18.722" v="329" actId="478"/>
          <ac:cxnSpMkLst>
            <pc:docMk/>
            <pc:sldMk cId="375088782" sldId="256"/>
            <ac:cxnSpMk id="63" creationId="{36A56F46-0075-773F-8FA8-E7EC0CAA0CA9}"/>
          </ac:cxnSpMkLst>
        </pc:cxnChg>
        <pc:cxnChg chg="add del mod">
          <ac:chgData name="Yugo Matsuda" userId="7ce01036d440aa02" providerId="LiveId" clId="{55D66F2E-4ACF-4AFA-B7C6-F14D619C6103}" dt="2025-02-22T05:28:50.012" v="335" actId="478"/>
          <ac:cxnSpMkLst>
            <pc:docMk/>
            <pc:sldMk cId="375088782" sldId="256"/>
            <ac:cxnSpMk id="68" creationId="{FF9D3575-4947-40DD-E4CB-35049D2E62DA}"/>
          </ac:cxnSpMkLst>
        </pc:cxnChg>
        <pc:cxnChg chg="add mod">
          <ac:chgData name="Yugo Matsuda" userId="7ce01036d440aa02" providerId="LiveId" clId="{55D66F2E-4ACF-4AFA-B7C6-F14D619C6103}" dt="2025-02-22T05:43:12.372" v="558" actId="1037"/>
          <ac:cxnSpMkLst>
            <pc:docMk/>
            <pc:sldMk cId="375088782" sldId="256"/>
            <ac:cxnSpMk id="82" creationId="{7E4321C9-01DF-A3A7-01E7-CB5810BC79B0}"/>
          </ac:cxnSpMkLst>
        </pc:cxnChg>
        <pc:cxnChg chg="add mod">
          <ac:chgData name="Yugo Matsuda" userId="7ce01036d440aa02" providerId="LiveId" clId="{55D66F2E-4ACF-4AFA-B7C6-F14D619C6103}" dt="2025-02-22T05:43:12.372" v="558" actId="1037"/>
          <ac:cxnSpMkLst>
            <pc:docMk/>
            <pc:sldMk cId="375088782" sldId="256"/>
            <ac:cxnSpMk id="91" creationId="{9934CED1-9C64-2BA4-0102-D26F7BFF4CC6}"/>
          </ac:cxnSpMkLst>
        </pc:cxnChg>
        <pc:cxnChg chg="add mod">
          <ac:chgData name="Yugo Matsuda" userId="7ce01036d440aa02" providerId="LiveId" clId="{55D66F2E-4ACF-4AFA-B7C6-F14D619C6103}" dt="2025-02-22T05:48:31.596" v="627" actId="1076"/>
          <ac:cxnSpMkLst>
            <pc:docMk/>
            <pc:sldMk cId="375088782" sldId="256"/>
            <ac:cxnSpMk id="94" creationId="{2A647C55-5B84-5CE1-49A9-1B1ACA11D5AA}"/>
          </ac:cxnSpMkLst>
        </pc:cxnChg>
        <pc:cxnChg chg="add mod">
          <ac:chgData name="Yugo Matsuda" userId="7ce01036d440aa02" providerId="LiveId" clId="{55D66F2E-4ACF-4AFA-B7C6-F14D619C6103}" dt="2025-02-22T05:48:31.596" v="627" actId="1076"/>
          <ac:cxnSpMkLst>
            <pc:docMk/>
            <pc:sldMk cId="375088782" sldId="256"/>
            <ac:cxnSpMk id="99" creationId="{52248341-27A4-B3BB-E546-DAA2D5D2A460}"/>
          </ac:cxnSpMkLst>
        </pc:cxnChg>
        <pc:cxnChg chg="add mod">
          <ac:chgData name="Yugo Matsuda" userId="7ce01036d440aa02" providerId="LiveId" clId="{55D66F2E-4ACF-4AFA-B7C6-F14D619C6103}" dt="2025-02-22T05:33:44.331" v="385" actId="14100"/>
          <ac:cxnSpMkLst>
            <pc:docMk/>
            <pc:sldMk cId="375088782" sldId="256"/>
            <ac:cxnSpMk id="103" creationId="{37567B24-2B1D-3348-CE61-FB93A51D62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86426-CEDA-97D9-21A4-B5F386329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C8636A-62E7-A01A-630E-5824F6ED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A0025-7ED5-1D1D-2427-F4BF6BF2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0FBD5-14F3-C531-7EBD-C41FDEA9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ECED1-3313-AB0D-ECDC-DD886225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5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98268-1518-73AF-1464-802645A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66855A-594C-F24A-AE75-FD5669A7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B6D5B-BFBF-29B7-3DB8-032742E4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E9E02-16EB-5820-AB65-12FF390A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079C4-D3A2-EA1B-F2B1-5E8B29D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0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B3F1DC-446B-5AED-9A96-D7A9D00A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E9D503-4D3C-7A82-3383-1812DC16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9121F-125F-F3FE-4AA0-30566D5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148E3-29DF-1454-21E0-65407F5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A33909-4A96-A319-5E64-E72F1FD8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8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510FD-0068-E664-F1AF-41807F9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9223F-98AE-1ACB-4D0C-711EC53D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BF65B-003C-EBEB-1E7E-4F90D949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8CBE66-178C-3D5C-7DA0-EDE68E70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21BE7-EC45-698F-C709-2C0470C4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A8A81-A751-05D6-19A3-2068E67C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7AB50-8BE2-E97F-72FF-66461496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FFB12-3BD4-ABE7-3140-DC0945ED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C4333-1C5C-0C17-0218-3CE7A4D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FFFD85-36ED-7F0C-2880-BC5207C5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9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E9AC2-E389-1303-FE4E-0C5DEC6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5976F1-6262-7AA0-FACE-D8D04ADA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2B5B71-1AE0-A63F-7CA8-ADED2DBEB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4F3907-394D-89A2-D7CA-26B8FEF4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4B2D8-79C2-80C8-7861-56F9A456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23E68-53FD-B67A-FC52-CC9DA74B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7BE85-B71D-8F07-9BAA-911B9216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97C46F-477D-FD30-4863-399F9F61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95E308-4362-37C9-85E1-D1892EB9F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907136-E9DD-EEF3-2CFC-E9925CA6F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BEDC68-3CFE-2430-B11E-F8AC82B85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54F2B0-3909-3ABA-A0F0-7322DBA7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1CDACA-F4CF-D68F-83F6-746659DF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B0C902-CACA-A665-D9D8-72317CB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2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B0E43-6FB9-E8C0-62D3-0B63DAD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2DC910-8859-F148-990B-19F303E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40D93D-B827-4316-772E-B14DCB32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6B1D6B-82E4-340E-35D2-E614BD95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49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662729-6BB5-E983-A4D7-19B97061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A7801F-9679-2073-7C63-80E5DE2E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31FEFD-90F8-6530-8362-C8788BF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3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01490-B4C6-CCB5-22D8-18516833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0A9244-94E6-6B98-BAB2-0BDC5387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728A-EB88-08A3-3A62-3A71F174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F991DB-7E60-FFA4-2634-9BCD04C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517E20-5F1D-5A8A-6B65-E1BE1080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8E03B2-F4C4-9641-C210-82B6E446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5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6CC7E-BDA8-A225-783B-64CF19C0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8F55D1-093A-66D7-DE3A-D6B1F4BF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DF741B-7414-B045-C7F9-5FC50A9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9733B-CFFC-B9B8-AA4F-E305B2B7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CC73A3-F4C3-A5F1-9C5A-6FAFB685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19B20D-FAE8-B1C9-9F84-1A34148C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64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88C4CE-C608-E86C-17AA-E94BAD69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A75EB7-4B3C-3230-7288-029B4BEB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21B08-1470-6A45-282C-2E20F4D3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7F8C-E764-4344-AFBF-76B78EED146D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B9743-9B2F-3DA7-02C3-8E2B6F798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F8E04-C9CB-3C07-EE9C-ACF89ABA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65BA-7C29-4553-B544-1C425CA03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AWS Cloud group with AWS logo.">
            <a:extLst>
              <a:ext uri="{FF2B5EF4-FFF2-40B4-BE49-F238E27FC236}">
                <a16:creationId xmlns:a16="http://schemas.microsoft.com/office/drawing/2014/main" id="{925AE6D3-8166-9BBA-AA0D-B88323E25FF7}"/>
              </a:ext>
            </a:extLst>
          </p:cNvPr>
          <p:cNvGrpSpPr/>
          <p:nvPr/>
        </p:nvGrpSpPr>
        <p:grpSpPr>
          <a:xfrm>
            <a:off x="1992745" y="193964"/>
            <a:ext cx="8010236" cy="6251719"/>
            <a:chOff x="355599" y="1512745"/>
            <a:chExt cx="8010236" cy="6033366"/>
          </a:xfrm>
        </p:grpSpPr>
        <p:sp>
          <p:nvSpPr>
            <p:cNvPr id="3" name="Rectangle 54">
              <a:extLst>
                <a:ext uri="{FF2B5EF4-FFF2-40B4-BE49-F238E27FC236}">
                  <a16:creationId xmlns:a16="http://schemas.microsoft.com/office/drawing/2014/main" id="{3144D6A9-E351-37CC-076C-60FAD00D2ACF}"/>
                </a:ext>
              </a:extLst>
            </p:cNvPr>
            <p:cNvSpPr/>
            <p:nvPr/>
          </p:nvSpPr>
          <p:spPr>
            <a:xfrm>
              <a:off x="355599" y="1512745"/>
              <a:ext cx="8010236" cy="60333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</a:t>
              </a:r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 Region</a:t>
              </a:r>
              <a:r>
                <a:rPr lang="ja-JP" alt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Graphic 55" descr="AWS Cloud group icon with AWS logo.">
              <a:extLst>
                <a:ext uri="{FF2B5EF4-FFF2-40B4-BE49-F238E27FC236}">
                  <a16:creationId xmlns:a16="http://schemas.microsoft.com/office/drawing/2014/main" id="{FB9A4472-11E5-484E-991B-0F4EDBE37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5" name="Group 7" descr="Virtual private cloud (VPC) group.">
            <a:extLst>
              <a:ext uri="{FF2B5EF4-FFF2-40B4-BE49-F238E27FC236}">
                <a16:creationId xmlns:a16="http://schemas.microsoft.com/office/drawing/2014/main" id="{B579A9B4-C014-98FD-1CC8-34E520F2D421}"/>
              </a:ext>
            </a:extLst>
          </p:cNvPr>
          <p:cNvGrpSpPr/>
          <p:nvPr/>
        </p:nvGrpSpPr>
        <p:grpSpPr>
          <a:xfrm>
            <a:off x="2468020" y="793317"/>
            <a:ext cx="7110090" cy="5385811"/>
            <a:chOff x="2283292" y="2618865"/>
            <a:chExt cx="7110090" cy="5167390"/>
          </a:xfrm>
        </p:grpSpPr>
        <p:sp>
          <p:nvSpPr>
            <p:cNvPr id="6" name="Rectangle 69">
              <a:extLst>
                <a:ext uri="{FF2B5EF4-FFF2-40B4-BE49-F238E27FC236}">
                  <a16:creationId xmlns:a16="http://schemas.microsoft.com/office/drawing/2014/main" id="{5596FF1F-6CB2-CD2F-3787-DD0A572632A7}"/>
                </a:ext>
              </a:extLst>
            </p:cNvPr>
            <p:cNvSpPr/>
            <p:nvPr/>
          </p:nvSpPr>
          <p:spPr>
            <a:xfrm>
              <a:off x="2283292" y="2822983"/>
              <a:ext cx="7110090" cy="496327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7" name="Graphic 70" descr="VPC group icon. ">
              <a:extLst>
                <a:ext uri="{FF2B5EF4-FFF2-40B4-BE49-F238E27FC236}">
                  <a16:creationId xmlns:a16="http://schemas.microsoft.com/office/drawing/2014/main" id="{3C430920-92DC-D87E-C366-B68344C74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23" name="Group 9" descr="Public subnet group.">
            <a:extLst>
              <a:ext uri="{FF2B5EF4-FFF2-40B4-BE49-F238E27FC236}">
                <a16:creationId xmlns:a16="http://schemas.microsoft.com/office/drawing/2014/main" id="{EF5740B5-1EDF-A03A-7096-4F537236F5A5}"/>
              </a:ext>
            </a:extLst>
          </p:cNvPr>
          <p:cNvGrpSpPr/>
          <p:nvPr/>
        </p:nvGrpSpPr>
        <p:grpSpPr>
          <a:xfrm>
            <a:off x="3379861" y="1625901"/>
            <a:ext cx="5644066" cy="3981582"/>
            <a:chOff x="6147454" y="2618864"/>
            <a:chExt cx="5644066" cy="3981582"/>
          </a:xfrm>
        </p:grpSpPr>
        <p:sp>
          <p:nvSpPr>
            <p:cNvPr id="24" name="Rectangle 73">
              <a:extLst>
                <a:ext uri="{FF2B5EF4-FFF2-40B4-BE49-F238E27FC236}">
                  <a16:creationId xmlns:a16="http://schemas.microsoft.com/office/drawing/2014/main" id="{E2C3965F-ADC8-6BFB-4587-16697F0262F0}"/>
                </a:ext>
              </a:extLst>
            </p:cNvPr>
            <p:cNvSpPr/>
            <p:nvPr/>
          </p:nvSpPr>
          <p:spPr>
            <a:xfrm>
              <a:off x="6166702" y="2618864"/>
              <a:ext cx="5624818" cy="398158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5" name="Graphic 74" descr="Public subnet group icon. ">
              <a:extLst>
                <a:ext uri="{FF2B5EF4-FFF2-40B4-BE49-F238E27FC236}">
                  <a16:creationId xmlns:a16="http://schemas.microsoft.com/office/drawing/2014/main" id="{943221A6-5E61-498B-AFED-3B8FCAC1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29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21A3181B-7AE7-3F33-036E-C467CF5A1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5653" y="795286"/>
            <a:ext cx="457200" cy="444810"/>
          </a:xfrm>
          <a:prstGeom prst="rect">
            <a:avLst/>
          </a:prstGeom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37A6654E-047B-3A24-95F6-7601D66F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781" y="1240097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31" name="Rectangle 62" descr="Availability Zone group.">
            <a:extLst>
              <a:ext uri="{FF2B5EF4-FFF2-40B4-BE49-F238E27FC236}">
                <a16:creationId xmlns:a16="http://schemas.microsoft.com/office/drawing/2014/main" id="{1B13A955-8C85-F5C0-3F68-F5567394168D}"/>
              </a:ext>
            </a:extLst>
          </p:cNvPr>
          <p:cNvSpPr/>
          <p:nvPr/>
        </p:nvSpPr>
        <p:spPr>
          <a:xfrm>
            <a:off x="2995911" y="588753"/>
            <a:ext cx="6200175" cy="572038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1a </a:t>
            </a:r>
          </a:p>
        </p:txBody>
      </p:sp>
      <p:sp>
        <p:nvSpPr>
          <p:cNvPr id="61" name="CIDRcode1">
            <a:extLst>
              <a:ext uri="{FF2B5EF4-FFF2-40B4-BE49-F238E27FC236}">
                <a16:creationId xmlns:a16="http://schemas.microsoft.com/office/drawing/2014/main" id="{225B35AF-BCB7-86D6-3BD1-2F3D887CA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728" y="1279110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62" name="CIDRcode1">
            <a:extLst>
              <a:ext uri="{FF2B5EF4-FFF2-40B4-BE49-F238E27FC236}">
                <a16:creationId xmlns:a16="http://schemas.microsoft.com/office/drawing/2014/main" id="{7B3CA0E4-05E9-2074-801E-B31E49B6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4" y="2076694"/>
            <a:ext cx="1706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DB631EE-0CFA-BD55-A019-32F33C39BC91}"/>
              </a:ext>
            </a:extLst>
          </p:cNvPr>
          <p:cNvGrpSpPr/>
          <p:nvPr/>
        </p:nvGrpSpPr>
        <p:grpSpPr>
          <a:xfrm>
            <a:off x="4396322" y="3079517"/>
            <a:ext cx="1115568" cy="886395"/>
            <a:chOff x="4396322" y="2965786"/>
            <a:chExt cx="1115568" cy="88639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2E23390-658A-3035-3E99-3CC268450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322" y="3575182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Ansible target</a:t>
              </a:r>
            </a:p>
          </p:txBody>
        </p:sp>
        <p:pic>
          <p:nvPicPr>
            <p:cNvPr id="70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CAD552AE-51D5-0E61-23BA-71790B01B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4633525" y="2965786"/>
              <a:ext cx="599930" cy="599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9A57442-6290-1982-1177-434671DD5357}"/>
              </a:ext>
            </a:extLst>
          </p:cNvPr>
          <p:cNvGrpSpPr/>
          <p:nvPr/>
        </p:nvGrpSpPr>
        <p:grpSpPr>
          <a:xfrm>
            <a:off x="6915240" y="3079517"/>
            <a:ext cx="1115568" cy="886395"/>
            <a:chOff x="4396322" y="2965786"/>
            <a:chExt cx="1115568" cy="886395"/>
          </a:xfrm>
        </p:grpSpPr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6447764F-5EC5-DF3A-0F1D-C28E9E2B4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322" y="3575182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Ansible target</a:t>
              </a:r>
            </a:p>
          </p:txBody>
        </p:sp>
        <p:pic>
          <p:nvPicPr>
            <p:cNvPr id="74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993838EA-0FE6-0DB7-1BB9-6D361CBBD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4633525" y="2965786"/>
              <a:ext cx="599930" cy="599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C65F634-B5B9-8C34-9011-96602D4E71FF}"/>
              </a:ext>
            </a:extLst>
          </p:cNvPr>
          <p:cNvGrpSpPr/>
          <p:nvPr/>
        </p:nvGrpSpPr>
        <p:grpSpPr>
          <a:xfrm>
            <a:off x="5728475" y="4272847"/>
            <a:ext cx="1115568" cy="886395"/>
            <a:chOff x="4396322" y="2965786"/>
            <a:chExt cx="1115568" cy="886395"/>
          </a:xfrm>
        </p:grpSpPr>
        <p:sp>
          <p:nvSpPr>
            <p:cNvPr id="76" name="TextBox 16">
              <a:extLst>
                <a:ext uri="{FF2B5EF4-FFF2-40B4-BE49-F238E27FC236}">
                  <a16:creationId xmlns:a16="http://schemas.microsoft.com/office/drawing/2014/main" id="{E561D4F1-2A77-D769-594F-077258B09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322" y="3575182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Ansible master</a:t>
              </a:r>
            </a:p>
          </p:txBody>
        </p:sp>
        <p:pic>
          <p:nvPicPr>
            <p:cNvPr id="77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84AB2098-804D-ED61-6D16-BF54B780B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4633525" y="2965786"/>
              <a:ext cx="599930" cy="599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B847BA6A-E9BC-67FB-711D-9E49B1FAE759}"/>
              </a:ext>
            </a:extLst>
          </p:cNvPr>
          <p:cNvGrpSpPr/>
          <p:nvPr/>
        </p:nvGrpSpPr>
        <p:grpSpPr>
          <a:xfrm>
            <a:off x="5331860" y="1795749"/>
            <a:ext cx="1843475" cy="1047613"/>
            <a:chOff x="5087551" y="1997211"/>
            <a:chExt cx="2279650" cy="1112928"/>
          </a:xfrm>
        </p:grpSpPr>
        <p:pic>
          <p:nvPicPr>
            <p:cNvPr id="78" name="Graphic 6" descr="Elastic Load Balancing service icon.">
              <a:extLst>
                <a:ext uri="{FF2B5EF4-FFF2-40B4-BE49-F238E27FC236}">
                  <a16:creationId xmlns:a16="http://schemas.microsoft.com/office/drawing/2014/main" id="{C1A804FA-E71C-2F13-5EB9-D3F4119C0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5872341" y="1997211"/>
              <a:ext cx="666237" cy="599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FEDF2E80-2655-8246-6589-32B4D586B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551" y="2619691"/>
              <a:ext cx="2279650" cy="490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  <a:p>
              <a:pPr algn="ctr" eaLnBrk="1" hangingPunct="1"/>
              <a:r>
                <a:rPr lang="en-US" altLang="ja-JP" sz="1200" dirty="0"/>
                <a:t>ALB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7E4321C9-01DF-A3A7-01E7-CB5810BC79B0}"/>
              </a:ext>
            </a:extLst>
          </p:cNvPr>
          <p:cNvCxnSpPr>
            <a:cxnSpLocks/>
            <a:stCxn id="78" idx="1"/>
            <a:endCxn id="70" idx="0"/>
          </p:cNvCxnSpPr>
          <p:nvPr/>
        </p:nvCxnSpPr>
        <p:spPr>
          <a:xfrm rot="10800000" flipV="1">
            <a:off x="4933491" y="2078109"/>
            <a:ext cx="1033003" cy="100140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9934CED1-9C64-2BA4-0102-D26F7BFF4CC6}"/>
              </a:ext>
            </a:extLst>
          </p:cNvPr>
          <p:cNvCxnSpPr>
            <a:cxnSpLocks/>
            <a:stCxn id="78" idx="3"/>
            <a:endCxn id="74" idx="0"/>
          </p:cNvCxnSpPr>
          <p:nvPr/>
        </p:nvCxnSpPr>
        <p:spPr>
          <a:xfrm>
            <a:off x="6505256" y="2078110"/>
            <a:ext cx="947152" cy="100140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2A647C55-5B84-5CE1-49A9-1B1ACA11D5AA}"/>
              </a:ext>
            </a:extLst>
          </p:cNvPr>
          <p:cNvCxnSpPr>
            <a:cxnSpLocks/>
            <a:stCxn id="77" idx="1"/>
            <a:endCxn id="51" idx="2"/>
          </p:cNvCxnSpPr>
          <p:nvPr/>
        </p:nvCxnSpPr>
        <p:spPr>
          <a:xfrm rot="10800000">
            <a:off x="4954106" y="3965912"/>
            <a:ext cx="1011572" cy="6069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2248341-27A4-B3BB-E546-DAA2D5D2A460}"/>
              </a:ext>
            </a:extLst>
          </p:cNvPr>
          <p:cNvCxnSpPr>
            <a:cxnSpLocks/>
            <a:stCxn id="77" idx="3"/>
            <a:endCxn id="73" idx="2"/>
          </p:cNvCxnSpPr>
          <p:nvPr/>
        </p:nvCxnSpPr>
        <p:spPr>
          <a:xfrm flipV="1">
            <a:off x="6565608" y="3965912"/>
            <a:ext cx="907416" cy="6069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6" descr="General resource icon.">
            <a:extLst>
              <a:ext uri="{FF2B5EF4-FFF2-40B4-BE49-F238E27FC236}">
                <a16:creationId xmlns:a16="http://schemas.microsoft.com/office/drawing/2014/main" id="{CEDA701B-1340-504C-96D6-CB4AE91B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0474826" y="9562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37567B24-2B1D-3348-CE61-FB93A51D620A}"/>
              </a:ext>
            </a:extLst>
          </p:cNvPr>
          <p:cNvCxnSpPr>
            <a:cxnSpLocks/>
            <a:stCxn id="102" idx="0"/>
            <a:endCxn id="29" idx="0"/>
          </p:cNvCxnSpPr>
          <p:nvPr/>
        </p:nvCxnSpPr>
        <p:spPr>
          <a:xfrm rot="16200000" flipV="1">
            <a:off x="8391536" y="-1361996"/>
            <a:ext cx="160959" cy="4475523"/>
          </a:xfrm>
          <a:prstGeom prst="bentConnector3">
            <a:avLst>
              <a:gd name="adj1" fmla="val 36826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2">
            <a:extLst>
              <a:ext uri="{FF2B5EF4-FFF2-40B4-BE49-F238E27FC236}">
                <a16:creationId xmlns:a16="http://schemas.microsoft.com/office/drawing/2014/main" id="{73176BC3-37E2-22D8-0D40-43068493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9398" y="1532386"/>
            <a:ext cx="12007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C0F2D72-1481-FE6C-2891-5F4409865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655" y="266000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DD32E37E-6792-D0D8-6958-97DD157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641" y="269374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F5E0FD2-F0E3-6E66-1857-27B4C5768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47" y="5081459"/>
            <a:ext cx="79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SSH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98538B0-6DC2-276B-9C11-7D2B82C57336}"/>
              </a:ext>
            </a:extLst>
          </p:cNvPr>
          <p:cNvCxnSpPr>
            <a:cxnSpLocks/>
            <a:stCxn id="30" idx="2"/>
            <a:endCxn id="78" idx="0"/>
          </p:cNvCxnSpPr>
          <p:nvPr/>
        </p:nvCxnSpPr>
        <p:spPr>
          <a:xfrm flipH="1">
            <a:off x="6235875" y="1486318"/>
            <a:ext cx="581" cy="30943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6" descr="General resource icon.">
            <a:extLst>
              <a:ext uri="{FF2B5EF4-FFF2-40B4-BE49-F238E27FC236}">
                <a16:creationId xmlns:a16="http://schemas.microsoft.com/office/drawing/2014/main" id="{28A8F4EA-DCF5-F7E4-89FF-B2678985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0840256" y="47817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76A3BF80-38EC-B6CF-BB0D-DA0928F8D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189" y="5390101"/>
            <a:ext cx="12007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245D896A-089C-1770-0B1A-745261F284C1}"/>
              </a:ext>
            </a:extLst>
          </p:cNvPr>
          <p:cNvCxnSpPr>
            <a:cxnSpLocks/>
            <a:stCxn id="32" idx="3"/>
            <a:endCxn id="76" idx="3"/>
          </p:cNvCxnSpPr>
          <p:nvPr/>
        </p:nvCxnSpPr>
        <p:spPr>
          <a:xfrm rot="10800000" flipV="1">
            <a:off x="6844044" y="5016651"/>
            <a:ext cx="3996213" cy="40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1E4151E0-FD36-3BC9-07F8-5C73361C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8378" y="505088"/>
            <a:ext cx="79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82133783-C0E4-D6E7-4C0C-844496F5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683" y="4326171"/>
            <a:ext cx="79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SSH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571DCFF4-7B34-C8A4-D23B-E3284F9F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026" y="4311034"/>
            <a:ext cx="79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SSH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E06EE4CC-EC20-5F7A-6FA3-7FF879E8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645" y="480581"/>
            <a:ext cx="79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37508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43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Yugo Matsuda</dc:creator>
  <cp:lastModifiedBy>Yugo Matsuda</cp:lastModifiedBy>
  <cp:revision>1</cp:revision>
  <dcterms:created xsi:type="dcterms:W3CDTF">2025-02-22T00:25:24Z</dcterms:created>
  <dcterms:modified xsi:type="dcterms:W3CDTF">2025-02-23T02:54:17Z</dcterms:modified>
</cp:coreProperties>
</file>