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25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7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53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5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5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9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03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A68B-9EF0-45F9-84B8-49C36DD38A24}" type="datetimeFigureOut">
              <a:rPr kumimoji="1" lang="ja-JP" altLang="en-US" smtClean="0"/>
              <a:t>2016/11/1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1DD-1D31-4ACB-BC4B-37BF4D86F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02559" y="289112"/>
            <a:ext cx="22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SenStick3</a:t>
            </a:r>
            <a:r>
              <a:rPr kumimoji="1" lang="ja-JP" altLang="en-US" dirty="0" smtClean="0"/>
              <a:t>外形寸法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2" y="1778269"/>
            <a:ext cx="11833705" cy="34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9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4" y="2070846"/>
            <a:ext cx="11387165" cy="201033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02559" y="289112"/>
            <a:ext cx="29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SenStick3</a:t>
            </a:r>
            <a:r>
              <a:rPr kumimoji="1" lang="ja-JP" altLang="en-US" dirty="0" smtClean="0"/>
              <a:t>　全層パターン図</a:t>
            </a:r>
            <a:endParaRPr kumimoji="1" lang="ja-JP" altLang="en-US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3247465" y="4390467"/>
            <a:ext cx="1835523" cy="349621"/>
          </a:xfrm>
          <a:prstGeom prst="wedgeRoundRectCallout">
            <a:avLst>
              <a:gd name="adj1" fmla="val 65980"/>
              <a:gd name="adj2" fmla="val -2917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9</a:t>
            </a:r>
            <a:r>
              <a:rPr lang="ja-JP" altLang="en-US" sz="1400" dirty="0" smtClean="0"/>
              <a:t>軸センサー</a:t>
            </a:r>
            <a:endParaRPr kumimoji="1" lang="ja-JP" altLang="en-US" sz="1400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8281148" y="4390466"/>
            <a:ext cx="1835523" cy="349621"/>
          </a:xfrm>
          <a:prstGeom prst="wedgeRoundRectCallout">
            <a:avLst>
              <a:gd name="adj1" fmla="val -65155"/>
              <a:gd name="adj2" fmla="val -3821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温湿度センサー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569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0" y="1523538"/>
            <a:ext cx="11563695" cy="201986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2559" y="289112"/>
            <a:ext cx="22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SenStick3</a:t>
            </a:r>
            <a:r>
              <a:rPr kumimoji="1" lang="ja-JP" altLang="en-US" dirty="0" smtClean="0"/>
              <a:t>パターン図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559" y="1154206"/>
            <a:ext cx="22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L1:</a:t>
            </a:r>
            <a:r>
              <a:rPr kumimoji="1" lang="ja-JP" altLang="en-US" dirty="0" smtClean="0"/>
              <a:t>表面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2559" y="4155604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L4:</a:t>
            </a:r>
            <a:r>
              <a:rPr kumimoji="1" lang="ja-JP" altLang="en-US" dirty="0" smtClean="0"/>
              <a:t>裏面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6239436" y="3628006"/>
            <a:ext cx="1875864" cy="343363"/>
          </a:xfrm>
          <a:prstGeom prst="wedgeRoundRectCallout">
            <a:avLst>
              <a:gd name="adj1" fmla="val -20668"/>
              <a:gd name="adj2" fmla="val -1528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シルク文字</a:t>
            </a:r>
            <a:r>
              <a:rPr lang="en-US" altLang="ja-JP" sz="1400" dirty="0" smtClean="0"/>
              <a:t>:</a:t>
            </a:r>
            <a:r>
              <a:rPr kumimoji="1" lang="en-US" altLang="ja-JP" sz="1400" dirty="0" err="1" smtClean="0"/>
              <a:t>SenStick</a:t>
            </a:r>
            <a:endParaRPr kumimoji="1" lang="ja-JP" altLang="en-US" sz="1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31" y="4583574"/>
            <a:ext cx="11589053" cy="2092569"/>
          </a:xfrm>
          <a:prstGeom prst="rect">
            <a:avLst/>
          </a:prstGeom>
        </p:spPr>
      </p:pic>
      <p:sp>
        <p:nvSpPr>
          <p:cNvPr id="10" name="角丸四角形吹き出し 9"/>
          <p:cNvSpPr/>
          <p:nvPr/>
        </p:nvSpPr>
        <p:spPr>
          <a:xfrm>
            <a:off x="2001370" y="3946809"/>
            <a:ext cx="3404347" cy="343363"/>
          </a:xfrm>
          <a:prstGeom prst="wedgeRoundRectCallout">
            <a:avLst>
              <a:gd name="adj1" fmla="val 12087"/>
              <a:gd name="adj2" fmla="val 1956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シルク文字</a:t>
            </a:r>
            <a:r>
              <a:rPr lang="en-US" altLang="ja-JP" sz="1400" dirty="0" smtClean="0"/>
              <a:t>:</a:t>
            </a:r>
            <a:r>
              <a:rPr kumimoji="1" lang="en-US" altLang="ja-JP" sz="1400" dirty="0" err="1" smtClean="0"/>
              <a:t>SenStick</a:t>
            </a:r>
            <a:r>
              <a:rPr kumimoji="1" lang="ja-JP" altLang="en-US" sz="1400" dirty="0" smtClean="0"/>
              <a:t>　</a:t>
            </a:r>
            <a:r>
              <a:rPr kumimoji="1" lang="en-US" altLang="ja-JP" sz="1400" dirty="0" smtClean="0"/>
              <a:t>Ver.3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Rev.00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1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2559" y="289112"/>
            <a:ext cx="22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SenStick3</a:t>
            </a:r>
            <a:r>
              <a:rPr lang="ja-JP" altLang="en-US" dirty="0" smtClean="0"/>
              <a:t>パターン</a:t>
            </a:r>
            <a:r>
              <a:rPr lang="ja-JP" altLang="en-US" dirty="0"/>
              <a:t>図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559" y="1154206"/>
            <a:ext cx="22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L2:</a:t>
            </a:r>
            <a:r>
              <a:rPr kumimoji="1" lang="ja-JP" altLang="en-US" dirty="0" smtClean="0"/>
              <a:t>内層</a:t>
            </a:r>
            <a:r>
              <a:rPr kumimoji="1" lang="en-US" altLang="ja-JP" dirty="0" smtClean="0"/>
              <a:t>(GND)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2559" y="4155604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L3:</a:t>
            </a:r>
            <a:r>
              <a:rPr kumimoji="1" lang="ja-JP" altLang="en-US" dirty="0" smtClean="0"/>
              <a:t>内層</a:t>
            </a:r>
            <a:r>
              <a:rPr kumimoji="1" lang="en-US" altLang="ja-JP" dirty="0" smtClean="0"/>
              <a:t>(GND+</a:t>
            </a:r>
            <a:r>
              <a:rPr lang="ja-JP" altLang="en-US" dirty="0" smtClean="0"/>
              <a:t>信号</a:t>
            </a:r>
            <a:r>
              <a:rPr lang="ja-JP" altLang="en-US" dirty="0"/>
              <a:t>線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0" y="1554636"/>
            <a:ext cx="11580605" cy="198194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9" y="4524936"/>
            <a:ext cx="11580605" cy="19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0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木幡栄一</dc:creator>
  <cp:lastModifiedBy>木幡栄一</cp:lastModifiedBy>
  <cp:revision>10</cp:revision>
  <dcterms:created xsi:type="dcterms:W3CDTF">2016-10-24T08:06:33Z</dcterms:created>
  <dcterms:modified xsi:type="dcterms:W3CDTF">2016-11-01T06:37:17Z</dcterms:modified>
</cp:coreProperties>
</file>